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7.xml" ContentType="application/vnd.openxmlformats-officedocument.presentationml.notesSlide+xml"/>
  <Override PartName="/ppt/notesSlides/_rels/notesSlide17.xml.rels" ContentType="application/vnd.openxmlformats-package.relationships+xml"/>
  <Override PartName="/ppt/media/image1.jpeg" ContentType="image/jpeg"/>
  <Override PartName="/ppt/media/image2.jpeg" ContentType="image/jpeg"/>
  <Override PartName="/ppt/media/image8.png" ContentType="image/png"/>
  <Override PartName="/ppt/media/image3.jpeg" ContentType="image/jpeg"/>
  <Override PartName="/ppt/media/image5.png" ContentType="image/png"/>
  <Override PartName="/ppt/media/image4.jpeg" ContentType="image/jpe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13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3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33"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34"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35"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2BA0F13-7B16-4B51-AD14-C94F087F49B5}"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1143000" y="685800"/>
            <a:ext cx="4571280" cy="3428280"/>
          </a:xfrm>
          <a:prstGeom prst="rect">
            <a:avLst/>
          </a:prstGeom>
          <a:ln w="0">
            <a:noFill/>
          </a:ln>
        </p:spPr>
      </p:sp>
      <p:sp>
        <p:nvSpPr>
          <p:cNvPr id="186" name="PlaceHolder 2"/>
          <p:cNvSpPr>
            <a:spLocks noGrp="1"/>
          </p:cNvSpPr>
          <p:nvPr>
            <p:ph type="body"/>
          </p:nvPr>
        </p:nvSpPr>
        <p:spPr>
          <a:xfrm>
            <a:off x="685800" y="4343400"/>
            <a:ext cx="5485680" cy="4114080"/>
          </a:xfrm>
          <a:prstGeom prst="rect">
            <a:avLst/>
          </a:prstGeom>
          <a:noFill/>
          <a:ln w="0">
            <a:noFill/>
          </a:ln>
        </p:spPr>
        <p:txBody>
          <a:bodyPr numCol="1" spcCol="0" lIns="0" rIns="0" tIns="0" bIns="0" anchor="t">
            <a:noAutofit/>
          </a:bodyPr>
          <a:p>
            <a:endParaRPr b="0" lang="en-IN" sz="2000" spc="-1" strike="noStrike">
              <a:latin typeface="Arial"/>
            </a:endParaRPr>
          </a:p>
        </p:txBody>
      </p:sp>
      <p:sp>
        <p:nvSpPr>
          <p:cNvPr id="187" name="PlaceHolder 3"/>
          <p:cNvSpPr>
            <a:spLocks noGrp="1"/>
          </p:cNvSpPr>
          <p:nvPr>
            <p:ph type="sldNum" idx="13"/>
          </p:nvPr>
        </p:nvSpPr>
        <p:spPr>
          <a:xfrm>
            <a:off x="3884760" y="8685360"/>
            <a:ext cx="2971080" cy="456480"/>
          </a:xfrm>
          <a:prstGeom prst="rect">
            <a:avLst/>
          </a:prstGeom>
          <a:noFill/>
          <a:ln w="0">
            <a:noFill/>
          </a:ln>
        </p:spPr>
        <p:txBody>
          <a:bodyPr numCol="1" spcCol="0"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8492A52-73E0-44C2-BDA8-56A737DD908F}"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BC0900B7-7B5D-433E-A168-44BA8DC9F317}"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 name="PlaceHolder 2"/>
          <p:cNvSpPr>
            <a:spLocks noGrp="1"/>
          </p:cNvSpPr>
          <p:nvPr>
            <p:ph/>
          </p:nvPr>
        </p:nvSpPr>
        <p:spPr>
          <a:xfrm>
            <a:off x="457200" y="160020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3"/>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7898855-E18E-4190-876E-03E65E199691}"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33"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34"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35" name="PlaceHolder 5"/>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6A6AFC8-99E9-49A7-AAFF-CBDA8F6E1984}"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 name="PlaceHolder 2"/>
          <p:cNvSpPr>
            <a:spLocks noGrp="1"/>
          </p:cNvSpPr>
          <p:nvPr>
            <p:ph/>
          </p:nvPr>
        </p:nvSpPr>
        <p:spPr>
          <a:xfrm>
            <a:off x="457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38" name="PlaceHolder 3"/>
          <p:cNvSpPr>
            <a:spLocks noGrp="1"/>
          </p:cNvSpPr>
          <p:nvPr>
            <p:ph/>
          </p:nvPr>
        </p:nvSpPr>
        <p:spPr>
          <a:xfrm>
            <a:off x="1123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39" name="PlaceHolder 4"/>
          <p:cNvSpPr>
            <a:spLocks noGrp="1"/>
          </p:cNvSpPr>
          <p:nvPr>
            <p:ph/>
          </p:nvPr>
        </p:nvSpPr>
        <p:spPr>
          <a:xfrm>
            <a:off x="1789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40" name="PlaceHolder 5"/>
          <p:cNvSpPr>
            <a:spLocks noGrp="1"/>
          </p:cNvSpPr>
          <p:nvPr>
            <p:ph/>
          </p:nvPr>
        </p:nvSpPr>
        <p:spPr>
          <a:xfrm>
            <a:off x="457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41" name="PlaceHolder 6"/>
          <p:cNvSpPr>
            <a:spLocks noGrp="1"/>
          </p:cNvSpPr>
          <p:nvPr>
            <p:ph/>
          </p:nvPr>
        </p:nvSpPr>
        <p:spPr>
          <a:xfrm>
            <a:off x="1123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42" name="PlaceHolder 7"/>
          <p:cNvSpPr>
            <a:spLocks noGrp="1"/>
          </p:cNvSpPr>
          <p:nvPr>
            <p:ph/>
          </p:nvPr>
        </p:nvSpPr>
        <p:spPr>
          <a:xfrm>
            <a:off x="1789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0D456AF-5E4F-4127-A98F-A2069717EBA1}"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381018D-F07D-4256-B127-38B243A3B5F5}"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1" name="PlaceHolder 2"/>
          <p:cNvSpPr>
            <a:spLocks noGrp="1"/>
          </p:cNvSpPr>
          <p:nvPr>
            <p:ph type="subTitle"/>
          </p:nvPr>
        </p:nvSpPr>
        <p:spPr>
          <a:xfrm>
            <a:off x="457200" y="1600200"/>
            <a:ext cx="1969920" cy="45252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6BB80A9-BE01-45D5-8B04-BDEEB9C5E32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3" name="PlaceHolder 2"/>
          <p:cNvSpPr>
            <a:spLocks noGrp="1"/>
          </p:cNvSpPr>
          <p:nvPr>
            <p:ph/>
          </p:nvPr>
        </p:nvSpPr>
        <p:spPr>
          <a:xfrm>
            <a:off x="457200" y="1600200"/>
            <a:ext cx="1969920" cy="45252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71BC0F8-2B14-45A4-9B0C-BEC7D006B1A8}"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5"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56"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E82EA04-E195-4CC3-8802-54FB7DD5C6B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CEEC558-740C-4A24-8CFE-32261B3E7813}"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DB8B5A7-F6B7-448B-B874-624A7C573B4E}"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0"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1"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6BCC9E5-8F3A-4401-ADD7-A5A9DE72E98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type="subTitle"/>
          </p:nvPr>
        </p:nvSpPr>
        <p:spPr>
          <a:xfrm>
            <a:off x="457200" y="1600200"/>
            <a:ext cx="1969920" cy="45252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F9BE819-0221-4973-95DE-EED5820804B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4"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6" name="PlaceHolder 4"/>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EC414EB-136F-48EE-81B8-E9A95104FEA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8"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9"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0" name="PlaceHolder 4"/>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8F6522F-0EEF-4CCE-AB32-9903E29CFBE9}"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 name="PlaceHolder 2"/>
          <p:cNvSpPr>
            <a:spLocks noGrp="1"/>
          </p:cNvSpPr>
          <p:nvPr>
            <p:ph/>
          </p:nvPr>
        </p:nvSpPr>
        <p:spPr>
          <a:xfrm>
            <a:off x="457200" y="160020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3"/>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95F70E1-A181-46C2-9A1F-86C7FB6D2E25}"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5"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6"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7"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8" name="PlaceHolder 5"/>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BC2AFC1-D493-4067-8A17-A3287CF52550}"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 name="PlaceHolder 2"/>
          <p:cNvSpPr>
            <a:spLocks noGrp="1"/>
          </p:cNvSpPr>
          <p:nvPr>
            <p:ph/>
          </p:nvPr>
        </p:nvSpPr>
        <p:spPr>
          <a:xfrm>
            <a:off x="457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81" name="PlaceHolder 3"/>
          <p:cNvSpPr>
            <a:spLocks noGrp="1"/>
          </p:cNvSpPr>
          <p:nvPr>
            <p:ph/>
          </p:nvPr>
        </p:nvSpPr>
        <p:spPr>
          <a:xfrm>
            <a:off x="1123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82" name="PlaceHolder 4"/>
          <p:cNvSpPr>
            <a:spLocks noGrp="1"/>
          </p:cNvSpPr>
          <p:nvPr>
            <p:ph/>
          </p:nvPr>
        </p:nvSpPr>
        <p:spPr>
          <a:xfrm>
            <a:off x="1789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83" name="PlaceHolder 5"/>
          <p:cNvSpPr>
            <a:spLocks noGrp="1"/>
          </p:cNvSpPr>
          <p:nvPr>
            <p:ph/>
          </p:nvPr>
        </p:nvSpPr>
        <p:spPr>
          <a:xfrm>
            <a:off x="457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84" name="PlaceHolder 6"/>
          <p:cNvSpPr>
            <a:spLocks noGrp="1"/>
          </p:cNvSpPr>
          <p:nvPr>
            <p:ph/>
          </p:nvPr>
        </p:nvSpPr>
        <p:spPr>
          <a:xfrm>
            <a:off x="1123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85" name="PlaceHolder 7"/>
          <p:cNvSpPr>
            <a:spLocks noGrp="1"/>
          </p:cNvSpPr>
          <p:nvPr>
            <p:ph/>
          </p:nvPr>
        </p:nvSpPr>
        <p:spPr>
          <a:xfrm>
            <a:off x="1789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CAF3003-5B9B-47D9-9549-AF073A2F099B}"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D13504A4-0068-42AF-852A-FC2C6C4E494A}"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type="subTitle"/>
          </p:nvPr>
        </p:nvSpPr>
        <p:spPr>
          <a:xfrm>
            <a:off x="457200" y="1600200"/>
            <a:ext cx="1969920" cy="45252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21BBDCC-CC9D-4A5C-B4D9-D16EE2A51DCE}"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457200" y="1600200"/>
            <a:ext cx="1969920" cy="45252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E604BCC-BCE3-44A7-B594-EBA9AC343C73}"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9"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100"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8AD39F2-3BC4-4CA6-A7C8-E49CEEE2FEA5}"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96144F5-CBB1-4F1E-845C-779DCFF0DB54}"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457200" y="1600200"/>
            <a:ext cx="1969920" cy="45252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1DF7C1B-5B6E-4DDE-B515-CF7FD2B8325A}"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5E18096-6D3F-4012-833C-AEB9F2DB6740}"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4"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05"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106"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CD22CFF-E4C4-40E8-AF7C-C988CC0A2E31}"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109"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10" name="PlaceHolder 4"/>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1FE3BCC-DBA4-41EA-841C-7B2B82135A43}"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13"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14" name="PlaceHolder 4"/>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511B418-39A1-43B6-99E7-4871BA74D512}"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6" name="PlaceHolder 2"/>
          <p:cNvSpPr>
            <a:spLocks noGrp="1"/>
          </p:cNvSpPr>
          <p:nvPr>
            <p:ph/>
          </p:nvPr>
        </p:nvSpPr>
        <p:spPr>
          <a:xfrm>
            <a:off x="457200" y="160020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117" name="PlaceHolder 3"/>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B89C135-7D2A-4F53-A938-A517275D89D6}"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9"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20"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21"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22" name="PlaceHolder 5"/>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F6F9483B-9C5A-4AE5-B3B0-C03F40F65F95}"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4" name="PlaceHolder 2"/>
          <p:cNvSpPr>
            <a:spLocks noGrp="1"/>
          </p:cNvSpPr>
          <p:nvPr>
            <p:ph/>
          </p:nvPr>
        </p:nvSpPr>
        <p:spPr>
          <a:xfrm>
            <a:off x="457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125" name="PlaceHolder 3"/>
          <p:cNvSpPr>
            <a:spLocks noGrp="1"/>
          </p:cNvSpPr>
          <p:nvPr>
            <p:ph/>
          </p:nvPr>
        </p:nvSpPr>
        <p:spPr>
          <a:xfrm>
            <a:off x="1123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126" name="PlaceHolder 4"/>
          <p:cNvSpPr>
            <a:spLocks noGrp="1"/>
          </p:cNvSpPr>
          <p:nvPr>
            <p:ph/>
          </p:nvPr>
        </p:nvSpPr>
        <p:spPr>
          <a:xfrm>
            <a:off x="1789200" y="160020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127" name="PlaceHolder 5"/>
          <p:cNvSpPr>
            <a:spLocks noGrp="1"/>
          </p:cNvSpPr>
          <p:nvPr>
            <p:ph/>
          </p:nvPr>
        </p:nvSpPr>
        <p:spPr>
          <a:xfrm>
            <a:off x="457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128" name="PlaceHolder 6"/>
          <p:cNvSpPr>
            <a:spLocks noGrp="1"/>
          </p:cNvSpPr>
          <p:nvPr>
            <p:ph/>
          </p:nvPr>
        </p:nvSpPr>
        <p:spPr>
          <a:xfrm>
            <a:off x="1123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129" name="PlaceHolder 7"/>
          <p:cNvSpPr>
            <a:spLocks noGrp="1"/>
          </p:cNvSpPr>
          <p:nvPr>
            <p:ph/>
          </p:nvPr>
        </p:nvSpPr>
        <p:spPr>
          <a:xfrm>
            <a:off x="1789200" y="3963960"/>
            <a:ext cx="633960" cy="2158200"/>
          </a:xfrm>
          <a:prstGeom prst="rect">
            <a:avLst/>
          </a:prstGeom>
          <a:noFill/>
          <a:ln w="0">
            <a:noFill/>
          </a:ln>
        </p:spPr>
        <p:txBody>
          <a:bodyPr lIns="0" rIns="0" tIns="0" bIns="0" anchor="t">
            <a:normAutofit fontScale="67000"/>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B53330E7-57B5-4D03-944B-0CBE49AB39FC}"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13"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FBA4648-7A28-40D3-8916-2AFC7ECB35F2}"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4B7FADA-1D59-4AE8-9EDE-EB7DA803ECE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4680"/>
            <a:ext cx="8228880" cy="52963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1ED0133-2B71-4578-981D-51E6D0DB624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18" name="PlaceHolder 3"/>
          <p:cNvSpPr>
            <a:spLocks noGrp="1"/>
          </p:cNvSpPr>
          <p:nvPr>
            <p:ph/>
          </p:nvPr>
        </p:nvSpPr>
        <p:spPr>
          <a:xfrm>
            <a:off x="14670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19" name="PlaceHolder 4"/>
          <p:cNvSpPr>
            <a:spLocks noGrp="1"/>
          </p:cNvSpPr>
          <p:nvPr>
            <p:ph/>
          </p:nvPr>
        </p:nvSpPr>
        <p:spPr>
          <a:xfrm>
            <a:off x="4572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742D6A8-0760-4F08-8C08-F4EC6A21F9B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 name="PlaceHolder 2"/>
          <p:cNvSpPr>
            <a:spLocks noGrp="1"/>
          </p:cNvSpPr>
          <p:nvPr>
            <p:ph/>
          </p:nvPr>
        </p:nvSpPr>
        <p:spPr>
          <a:xfrm>
            <a:off x="457200" y="1600200"/>
            <a:ext cx="961200" cy="452520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23" name="PlaceHolder 4"/>
          <p:cNvSpPr>
            <a:spLocks noGrp="1"/>
          </p:cNvSpPr>
          <p:nvPr>
            <p:ph/>
          </p:nvPr>
        </p:nvSpPr>
        <p:spPr>
          <a:xfrm>
            <a:off x="1467000" y="396396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ED66626-E2A8-4C35-95DA-A4276881A89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 name="PlaceHolder 2"/>
          <p:cNvSpPr>
            <a:spLocks noGrp="1"/>
          </p:cNvSpPr>
          <p:nvPr>
            <p:ph/>
          </p:nvPr>
        </p:nvSpPr>
        <p:spPr>
          <a:xfrm>
            <a:off x="4572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26" name="PlaceHolder 3"/>
          <p:cNvSpPr>
            <a:spLocks noGrp="1"/>
          </p:cNvSpPr>
          <p:nvPr>
            <p:ph/>
          </p:nvPr>
        </p:nvSpPr>
        <p:spPr>
          <a:xfrm>
            <a:off x="1467000" y="1600200"/>
            <a:ext cx="961200" cy="2158200"/>
          </a:xfrm>
          <a:prstGeom prst="rect">
            <a:avLst/>
          </a:prstGeom>
          <a:noFill/>
          <a:ln w="0">
            <a:noFill/>
          </a:ln>
        </p:spPr>
        <p:txBody>
          <a:bodyPr lIns="0" rIns="0" tIns="0" bIns="0" anchor="t">
            <a:normAutofit fontScale="82000"/>
          </a:bodyPr>
          <a:p>
            <a:endParaRPr b="0" lang="en-IN" sz="3200" spc="-1" strike="noStrike">
              <a:latin typeface="Arial"/>
            </a:endParaRPr>
          </a:p>
        </p:txBody>
      </p:sp>
      <p:sp>
        <p:nvSpPr>
          <p:cNvPr id="27" name="PlaceHolder 4"/>
          <p:cNvSpPr>
            <a:spLocks noGrp="1"/>
          </p:cNvSpPr>
          <p:nvPr>
            <p:ph/>
          </p:nvPr>
        </p:nvSpPr>
        <p:spPr>
          <a:xfrm>
            <a:off x="457200" y="3963960"/>
            <a:ext cx="1969920" cy="215820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B97996D-78A0-4EA7-A152-969369B05BFC}"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2"/>
          <p:cNvSpPr/>
          <p:nvPr/>
        </p:nvSpPr>
        <p:spPr>
          <a:xfrm>
            <a:off x="1440" y="333360"/>
            <a:ext cx="9143280" cy="1009080"/>
          </a:xfrm>
          <a:prstGeom prst="rect">
            <a:avLst/>
          </a:prstGeom>
          <a:gradFill rotWithShape="0">
            <a:gsLst>
              <a:gs pos="0">
                <a:srgbClr val="ffffff"/>
              </a:gs>
              <a:gs pos="100000">
                <a:srgbClr val="808080">
                  <a:alpha val="54117"/>
                </a:srgbClr>
              </a:gs>
            </a:gsLst>
            <a:lin ang="0"/>
          </a:gradFill>
          <a:ln w="0">
            <a:noFill/>
          </a:ln>
        </p:spPr>
        <p:style>
          <a:lnRef idx="0"/>
          <a:fillRef idx="0"/>
          <a:effectRef idx="0"/>
          <a:fontRef idx="minor"/>
        </p:style>
      </p:sp>
      <p:pic>
        <p:nvPicPr>
          <p:cNvPr id="1" name="Picture 3" descr="关系图"/>
          <p:cNvPicPr/>
          <p:nvPr/>
        </p:nvPicPr>
        <p:blipFill>
          <a:blip r:embed="rId2"/>
          <a:srcRect l="0" t="1093" r="8122" b="13317"/>
          <a:stretch/>
        </p:blipFill>
        <p:spPr>
          <a:xfrm>
            <a:off x="5797440" y="4438800"/>
            <a:ext cx="3339360" cy="2332800"/>
          </a:xfrm>
          <a:prstGeom prst="rect">
            <a:avLst/>
          </a:prstGeom>
          <a:ln w="9525">
            <a:noFill/>
          </a:ln>
        </p:spPr>
      </p:pic>
      <p:sp>
        <p:nvSpPr>
          <p:cNvPr id="2" name="PlaceHolder 1"/>
          <p:cNvSpPr>
            <a:spLocks noGrp="1"/>
          </p:cNvSpPr>
          <p:nvPr>
            <p:ph type="ftr" idx="1"/>
          </p:nvPr>
        </p:nvSpPr>
        <p:spPr>
          <a:xfrm>
            <a:off x="3124080" y="6245280"/>
            <a:ext cx="2894760" cy="475560"/>
          </a:xfrm>
          <a:prstGeom prst="rect">
            <a:avLst/>
          </a:prstGeom>
          <a:noFill/>
          <a:ln w="0">
            <a:noFill/>
          </a:ln>
        </p:spPr>
        <p:txBody>
          <a:bodyPr numCol="1" spcCol="0" lIns="90000" rIns="90000" tIns="45000" bIns="4500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3" name="PlaceHolder 2"/>
          <p:cNvSpPr>
            <a:spLocks noGrp="1"/>
          </p:cNvSpPr>
          <p:nvPr>
            <p:ph type="sldNum" idx="2"/>
          </p:nvPr>
        </p:nvSpPr>
        <p:spPr>
          <a:xfrm>
            <a:off x="6553080" y="6245280"/>
            <a:ext cx="2133000" cy="475560"/>
          </a:xfrm>
          <a:prstGeom prst="rect">
            <a:avLst/>
          </a:prstGeom>
          <a:noFill/>
          <a:ln w="0">
            <a:noFill/>
          </a:ln>
        </p:spPr>
        <p:txBody>
          <a:bodyPr numCol="1" spcCol="0" lIns="90000" rIns="90000" tIns="45000" bIns="45000" anchor="t">
            <a:noAutofit/>
          </a:bodyPr>
          <a:lstStyle>
            <a:lvl1pPr algn="r">
              <a:lnSpc>
                <a:spcPct val="100000"/>
              </a:lnSpc>
              <a:buNone/>
              <a:defRPr b="1" lang="en-US" sz="1400" spc="-1" strike="noStrike">
                <a:solidFill>
                  <a:srgbClr val="000000"/>
                </a:solidFill>
                <a:latin typeface="Tahoma"/>
                <a:ea typeface="SimSun"/>
              </a:defRPr>
            </a:lvl1pPr>
          </a:lstStyle>
          <a:p>
            <a:pPr algn="r">
              <a:lnSpc>
                <a:spcPct val="100000"/>
              </a:lnSpc>
              <a:buNone/>
            </a:pPr>
            <a:fld id="{3AD763B2-6A99-43C6-B23E-E92E17F1943C}" type="slidenum">
              <a:rPr b="1" lang="en-US" sz="1400" spc="-1" strike="noStrike">
                <a:solidFill>
                  <a:srgbClr val="000000"/>
                </a:solidFill>
                <a:latin typeface="Tahoma"/>
                <a:ea typeface="SimSun"/>
              </a:rPr>
              <a:t>&lt;number&gt;</a:t>
            </a:fld>
            <a:endParaRPr b="0" lang="en-IN" sz="1400" spc="-1" strike="noStrike">
              <a:latin typeface="Times New Roman"/>
            </a:endParaRPr>
          </a:p>
        </p:txBody>
      </p:sp>
      <p:sp>
        <p:nvSpPr>
          <p:cNvPr id="4" name="PlaceHolder 3"/>
          <p:cNvSpPr>
            <a:spLocks noGrp="1"/>
          </p:cNvSpPr>
          <p:nvPr>
            <p:ph type="dt" idx="3"/>
          </p:nvPr>
        </p:nvSpPr>
        <p:spPr>
          <a:xfrm>
            <a:off x="457200" y="6245280"/>
            <a:ext cx="2133000" cy="475560"/>
          </a:xfrm>
          <a:prstGeom prst="rect">
            <a:avLst/>
          </a:prstGeom>
          <a:noFill/>
          <a:ln w="0">
            <a:noFill/>
          </a:ln>
        </p:spPr>
        <p:txBody>
          <a:bodyPr numCol="1" spcCol="0"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Rectangle 2"/>
          <p:cNvSpPr/>
          <p:nvPr/>
        </p:nvSpPr>
        <p:spPr>
          <a:xfrm>
            <a:off x="1440" y="333360"/>
            <a:ext cx="9143280" cy="1009080"/>
          </a:xfrm>
          <a:prstGeom prst="rect">
            <a:avLst/>
          </a:prstGeom>
          <a:gradFill rotWithShape="0">
            <a:gsLst>
              <a:gs pos="0">
                <a:srgbClr val="ffffff"/>
              </a:gs>
              <a:gs pos="100000">
                <a:srgbClr val="808080">
                  <a:alpha val="54117"/>
                </a:srgbClr>
              </a:gs>
            </a:gsLst>
            <a:lin ang="0"/>
          </a:gradFill>
          <a:ln w="0">
            <a:noFill/>
          </a:ln>
        </p:spPr>
        <p:style>
          <a:lnRef idx="0"/>
          <a:fillRef idx="0"/>
          <a:effectRef idx="0"/>
          <a:fontRef idx="minor"/>
        </p:style>
      </p:sp>
      <p:pic>
        <p:nvPicPr>
          <p:cNvPr id="44" name="Picture 3" descr="关系图"/>
          <p:cNvPicPr/>
          <p:nvPr/>
        </p:nvPicPr>
        <p:blipFill>
          <a:blip r:embed="rId2"/>
          <a:srcRect l="0" t="1093" r="8122" b="13317"/>
          <a:stretch/>
        </p:blipFill>
        <p:spPr>
          <a:xfrm>
            <a:off x="5797440" y="4438800"/>
            <a:ext cx="3339360" cy="2332800"/>
          </a:xfrm>
          <a:prstGeom prst="rect">
            <a:avLst/>
          </a:prstGeom>
          <a:ln w="9525">
            <a:noFill/>
          </a:ln>
        </p:spPr>
      </p:pic>
      <p:sp>
        <p:nvSpPr>
          <p:cNvPr id="45" name="PlaceHolder 1"/>
          <p:cNvSpPr>
            <a:spLocks noGrp="1"/>
          </p:cNvSpPr>
          <p:nvPr>
            <p:ph type="ftr" idx="4"/>
          </p:nvPr>
        </p:nvSpPr>
        <p:spPr>
          <a:xfrm>
            <a:off x="3124080" y="6245280"/>
            <a:ext cx="2894760" cy="475560"/>
          </a:xfrm>
          <a:prstGeom prst="rect">
            <a:avLst/>
          </a:prstGeom>
          <a:noFill/>
          <a:ln w="0">
            <a:noFill/>
          </a:ln>
        </p:spPr>
        <p:txBody>
          <a:bodyPr numCol="1" spcCol="0" lIns="90000" rIns="90000" tIns="45000" bIns="4500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6" name="PlaceHolder 2"/>
          <p:cNvSpPr>
            <a:spLocks noGrp="1"/>
          </p:cNvSpPr>
          <p:nvPr>
            <p:ph type="sldNum" idx="5"/>
          </p:nvPr>
        </p:nvSpPr>
        <p:spPr>
          <a:xfrm>
            <a:off x="6553080" y="6245280"/>
            <a:ext cx="2133000" cy="475560"/>
          </a:xfrm>
          <a:prstGeom prst="rect">
            <a:avLst/>
          </a:prstGeom>
          <a:noFill/>
          <a:ln w="0">
            <a:noFill/>
          </a:ln>
        </p:spPr>
        <p:txBody>
          <a:bodyPr numCol="1" spcCol="0" lIns="90000" rIns="90000" tIns="45000" bIns="45000" anchor="t">
            <a:noAutofit/>
          </a:bodyPr>
          <a:lstStyle>
            <a:lvl1pPr algn="r">
              <a:lnSpc>
                <a:spcPct val="100000"/>
              </a:lnSpc>
              <a:buNone/>
              <a:defRPr b="1" lang="en-US" sz="1400" spc="-1" strike="noStrike">
                <a:solidFill>
                  <a:srgbClr val="000000"/>
                </a:solidFill>
                <a:latin typeface="Tahoma"/>
                <a:ea typeface="SimSun"/>
              </a:defRPr>
            </a:lvl1pPr>
          </a:lstStyle>
          <a:p>
            <a:pPr algn="r">
              <a:lnSpc>
                <a:spcPct val="100000"/>
              </a:lnSpc>
              <a:buNone/>
            </a:pPr>
            <a:fld id="{EA0B2584-B5B0-4C69-B1F7-D4469BE05603}" type="slidenum">
              <a:rPr b="1" lang="en-US" sz="1400" spc="-1" strike="noStrike">
                <a:solidFill>
                  <a:srgbClr val="000000"/>
                </a:solidFill>
                <a:latin typeface="Tahoma"/>
                <a:ea typeface="SimSun"/>
              </a:rPr>
              <a:t>&lt;number&gt;</a:t>
            </a:fld>
            <a:endParaRPr b="0" lang="en-IN" sz="1400" spc="-1" strike="noStrike">
              <a:latin typeface="Times New Roman"/>
            </a:endParaRPr>
          </a:p>
        </p:txBody>
      </p:sp>
      <p:sp>
        <p:nvSpPr>
          <p:cNvPr id="47" name="PlaceHolder 3"/>
          <p:cNvSpPr>
            <a:spLocks noGrp="1"/>
          </p:cNvSpPr>
          <p:nvPr>
            <p:ph type="dt" idx="6"/>
          </p:nvPr>
        </p:nvSpPr>
        <p:spPr>
          <a:xfrm>
            <a:off x="457200" y="6245280"/>
            <a:ext cx="2133000" cy="475560"/>
          </a:xfrm>
          <a:prstGeom prst="rect">
            <a:avLst/>
          </a:prstGeom>
          <a:noFill/>
          <a:ln w="0">
            <a:noFill/>
          </a:ln>
        </p:spPr>
        <p:txBody>
          <a:bodyPr numCol="1" spcCol="0"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8"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9"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Rectangle 2"/>
          <p:cNvSpPr/>
          <p:nvPr/>
        </p:nvSpPr>
        <p:spPr>
          <a:xfrm>
            <a:off x="1440" y="333360"/>
            <a:ext cx="9143280" cy="1009080"/>
          </a:xfrm>
          <a:prstGeom prst="rect">
            <a:avLst/>
          </a:prstGeom>
          <a:gradFill rotWithShape="0">
            <a:gsLst>
              <a:gs pos="0">
                <a:srgbClr val="ffffff"/>
              </a:gs>
              <a:gs pos="100000">
                <a:srgbClr val="808080">
                  <a:alpha val="54117"/>
                </a:srgbClr>
              </a:gs>
            </a:gsLst>
            <a:lin ang="0"/>
          </a:gradFill>
          <a:ln w="0">
            <a:noFill/>
          </a:ln>
        </p:spPr>
        <p:style>
          <a:lnRef idx="0"/>
          <a:fillRef idx="0"/>
          <a:effectRef idx="0"/>
          <a:fontRef idx="minor"/>
        </p:style>
      </p:sp>
      <p:pic>
        <p:nvPicPr>
          <p:cNvPr id="87" name="Picture 3" descr="关系图"/>
          <p:cNvPicPr/>
          <p:nvPr/>
        </p:nvPicPr>
        <p:blipFill>
          <a:blip r:embed="rId2"/>
          <a:srcRect l="0" t="1093" r="8122" b="13317"/>
          <a:stretch/>
        </p:blipFill>
        <p:spPr>
          <a:xfrm>
            <a:off x="5797440" y="4438800"/>
            <a:ext cx="3339360" cy="2332800"/>
          </a:xfrm>
          <a:prstGeom prst="rect">
            <a:avLst/>
          </a:prstGeom>
          <a:ln w="9525">
            <a:noFill/>
          </a:ln>
        </p:spPr>
      </p:pic>
      <p:sp>
        <p:nvSpPr>
          <p:cNvPr id="88"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89" name="PlaceHolder 2"/>
          <p:cNvSpPr>
            <a:spLocks noGrp="1"/>
          </p:cNvSpPr>
          <p:nvPr>
            <p:ph type="body"/>
          </p:nvPr>
        </p:nvSpPr>
        <p:spPr>
          <a:xfrm>
            <a:off x="457200" y="1600200"/>
            <a:ext cx="1969920" cy="4525200"/>
          </a:xfrm>
          <a:prstGeom prst="rect">
            <a:avLst/>
          </a:prstGeom>
          <a:noFill/>
          <a:ln w="0">
            <a:noFill/>
          </a:ln>
        </p:spPr>
        <p:txBody>
          <a:bodyPr lIns="0" rIns="0" tIns="0" bIns="0" anchor="t">
            <a:normAutofit fontScale="46000"/>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90" name="PlaceHolder 3"/>
          <p:cNvSpPr>
            <a:spLocks noGrp="1"/>
          </p:cNvSpPr>
          <p:nvPr>
            <p:ph type="body"/>
          </p:nvPr>
        </p:nvSpPr>
        <p:spPr>
          <a:xfrm>
            <a:off x="2526480" y="1600200"/>
            <a:ext cx="1969920" cy="4525200"/>
          </a:xfrm>
          <a:prstGeom prst="rect">
            <a:avLst/>
          </a:prstGeom>
          <a:noFill/>
          <a:ln w="0">
            <a:noFill/>
          </a:ln>
        </p:spPr>
        <p:txBody>
          <a:bodyPr lIns="0" rIns="0" tIns="0" bIns="0" anchor="t">
            <a:normAutofit fontScale="46000"/>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91" name="PlaceHolder 4"/>
          <p:cNvSpPr>
            <a:spLocks noGrp="1"/>
          </p:cNvSpPr>
          <p:nvPr>
            <p:ph type="ftr" idx="7"/>
          </p:nvPr>
        </p:nvSpPr>
        <p:spPr>
          <a:xfrm>
            <a:off x="3124080" y="6245280"/>
            <a:ext cx="2894760" cy="475560"/>
          </a:xfrm>
          <a:prstGeom prst="rect">
            <a:avLst/>
          </a:prstGeom>
          <a:noFill/>
          <a:ln w="0">
            <a:noFill/>
          </a:ln>
        </p:spPr>
        <p:txBody>
          <a:bodyPr numCol="1" spcCol="0" lIns="90000" rIns="90000" tIns="45000" bIns="4500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92" name="PlaceHolder 5"/>
          <p:cNvSpPr>
            <a:spLocks noGrp="1"/>
          </p:cNvSpPr>
          <p:nvPr>
            <p:ph type="sldNum" idx="8"/>
          </p:nvPr>
        </p:nvSpPr>
        <p:spPr>
          <a:xfrm>
            <a:off x="6553080" y="6245280"/>
            <a:ext cx="2133000" cy="475560"/>
          </a:xfrm>
          <a:prstGeom prst="rect">
            <a:avLst/>
          </a:prstGeom>
          <a:noFill/>
          <a:ln w="0">
            <a:noFill/>
          </a:ln>
        </p:spPr>
        <p:txBody>
          <a:bodyPr numCol="1" spcCol="0" lIns="90000" rIns="90000" tIns="45000" bIns="45000" anchor="t">
            <a:noAutofit/>
          </a:bodyPr>
          <a:lstStyle>
            <a:lvl1pPr algn="r">
              <a:lnSpc>
                <a:spcPct val="100000"/>
              </a:lnSpc>
              <a:buNone/>
              <a:defRPr b="1" lang="en-US" sz="1400" spc="-1" strike="noStrike">
                <a:solidFill>
                  <a:srgbClr val="000000"/>
                </a:solidFill>
                <a:latin typeface="Tahoma"/>
                <a:ea typeface="SimSun"/>
              </a:defRPr>
            </a:lvl1pPr>
          </a:lstStyle>
          <a:p>
            <a:pPr algn="r">
              <a:lnSpc>
                <a:spcPct val="100000"/>
              </a:lnSpc>
              <a:buNone/>
            </a:pPr>
            <a:fld id="{14A5FF95-D753-4FEC-9E02-63D493AB37D3}" type="slidenum">
              <a:rPr b="1" lang="en-US" sz="1400" spc="-1" strike="noStrike">
                <a:solidFill>
                  <a:srgbClr val="000000"/>
                </a:solidFill>
                <a:latin typeface="Tahoma"/>
                <a:ea typeface="SimSun"/>
              </a:rPr>
              <a:t>&lt;number&gt;</a:t>
            </a:fld>
            <a:endParaRPr b="0" lang="en-IN" sz="1400" spc="-1" strike="noStrike">
              <a:latin typeface="Times New Roman"/>
            </a:endParaRPr>
          </a:p>
        </p:txBody>
      </p:sp>
      <p:sp>
        <p:nvSpPr>
          <p:cNvPr id="93" name="PlaceHolder 6"/>
          <p:cNvSpPr>
            <a:spLocks noGrp="1"/>
          </p:cNvSpPr>
          <p:nvPr>
            <p:ph type="dt" idx="9"/>
          </p:nvPr>
        </p:nvSpPr>
        <p:spPr>
          <a:xfrm>
            <a:off x="457200" y="6245280"/>
            <a:ext cx="2133000" cy="475560"/>
          </a:xfrm>
          <a:prstGeom prst="rect">
            <a:avLst/>
          </a:prstGeom>
          <a:noFill/>
          <a:ln w="0">
            <a:noFill/>
          </a:ln>
        </p:spPr>
        <p:txBody>
          <a:bodyPr numCol="1" spcCol="0"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buNone/>
            </a:pPr>
            <a:endParaRPr b="0" lang="en-IN" sz="4400" spc="-1" strike="noStrike">
              <a:latin typeface="Arial"/>
            </a:endParaRPr>
          </a:p>
        </p:txBody>
      </p:sp>
      <p:sp>
        <p:nvSpPr>
          <p:cNvPr id="137" name="PlaceHolder 2"/>
          <p:cNvSpPr>
            <a:spLocks noGrp="1"/>
          </p:cNvSpPr>
          <p:nvPr>
            <p:ph/>
          </p:nvPr>
        </p:nvSpPr>
        <p:spPr>
          <a:xfrm>
            <a:off x="752040" y="1546560"/>
            <a:ext cx="8166240" cy="4417920"/>
          </a:xfrm>
          <a:prstGeom prst="rect">
            <a:avLst/>
          </a:prstGeom>
          <a:noFill/>
          <a:ln w="9360">
            <a:noFill/>
          </a:ln>
        </p:spPr>
        <p:txBody>
          <a:bodyPr lIns="90000" rIns="90000" tIns="45000" bIns="45000" anchor="t">
            <a:noAutofit/>
          </a:bodyPr>
          <a:p>
            <a:pPr>
              <a:lnSpc>
                <a:spcPct val="100000"/>
              </a:lnSpc>
              <a:spcBef>
                <a:spcPts val="641"/>
              </a:spcBef>
              <a:buNone/>
              <a:tabLst>
                <a:tab algn="l" pos="0"/>
              </a:tabLst>
            </a:pPr>
            <a:r>
              <a:rPr b="0" lang="en-US" sz="3200" spc="-1" strike="noStrike">
                <a:solidFill>
                  <a:srgbClr val="000000"/>
                </a:solidFill>
                <a:latin typeface="Arial"/>
                <a:ea typeface="SimSun"/>
              </a:rPr>
              <a:t>    </a:t>
            </a:r>
            <a:endParaRPr b="0" lang="en-IN" sz="32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SimSun"/>
              </a:rPr>
              <a:t>        </a:t>
            </a:r>
            <a:r>
              <a:rPr b="1" lang="en-US" sz="2000" spc="-1" strike="noStrike">
                <a:solidFill>
                  <a:srgbClr val="000000"/>
                </a:solidFill>
                <a:latin typeface="Arial"/>
                <a:ea typeface="SimSun"/>
              </a:rPr>
              <a:t>Lakshmi Narayan College of Technology &amp; Science                                                                </a:t>
            </a:r>
            <a:r>
              <a:rPr b="0" lang="en-US" sz="2000" spc="-1" strike="noStrike">
                <a:solidFill>
                  <a:srgbClr val="000000"/>
                </a:solidFill>
                <a:latin typeface="Arial"/>
                <a:ea typeface="SimSun"/>
              </a:rPr>
              <a:t>Bhopal</a:t>
            </a:r>
            <a:r>
              <a:rPr b="0" lang="en-US" sz="1800" spc="-1" strike="noStrike">
                <a:solidFill>
                  <a:srgbClr val="000000"/>
                </a:solidFill>
                <a:latin typeface="Arial"/>
                <a:ea typeface="SimSun"/>
              </a:rPr>
              <a:t>                                                       </a:t>
            </a:r>
            <a:endParaRPr b="0" lang="en-IN" sz="1800" spc="-1" strike="noStrike">
              <a:latin typeface="Arial"/>
            </a:endParaRPr>
          </a:p>
          <a:p>
            <a:pPr>
              <a:lnSpc>
                <a:spcPct val="100000"/>
              </a:lnSpc>
              <a:spcBef>
                <a:spcPts val="360"/>
              </a:spcBef>
              <a:buNone/>
              <a:tabLst>
                <a:tab algn="l" pos="0"/>
              </a:tabLst>
            </a:pPr>
            <a:endParaRPr b="0" lang="en-IN" sz="1800" spc="-1" strike="noStrike">
              <a:latin typeface="Arial"/>
            </a:endParaRPr>
          </a:p>
          <a:p>
            <a:pPr>
              <a:lnSpc>
                <a:spcPct val="100000"/>
              </a:lnSpc>
              <a:spcBef>
                <a:spcPts val="360"/>
              </a:spcBef>
              <a:buNone/>
              <a:tabLst>
                <a:tab algn="l" pos="0"/>
              </a:tabLst>
            </a:pPr>
            <a:r>
              <a:rPr b="0" lang="en-US" sz="1800" spc="-1" strike="noStrike">
                <a:solidFill>
                  <a:srgbClr val="000000"/>
                </a:solidFill>
                <a:latin typeface="Arial"/>
                <a:ea typeface="SimSun"/>
              </a:rPr>
              <a:t>                                      </a:t>
            </a:r>
            <a:r>
              <a:rPr b="0" lang="en-US" sz="1800" spc="-1" strike="noStrike">
                <a:solidFill>
                  <a:srgbClr val="000000"/>
                </a:solidFill>
                <a:latin typeface="Arial"/>
                <a:ea typeface="SimSun"/>
              </a:rPr>
              <a:t>Major Project Presentation</a:t>
            </a:r>
            <a:endParaRPr b="0" lang="en-IN" sz="1800" spc="-1" strike="noStrike">
              <a:latin typeface="Arial"/>
            </a:endParaRPr>
          </a:p>
          <a:p>
            <a:pPr>
              <a:lnSpc>
                <a:spcPct val="100000"/>
              </a:lnSpc>
              <a:spcBef>
                <a:spcPts val="360"/>
              </a:spcBef>
              <a:buNone/>
              <a:tabLst>
                <a:tab algn="l" pos="0"/>
              </a:tabLst>
            </a:pPr>
            <a:r>
              <a:rPr b="0" lang="en-US" sz="1800" spc="-1" strike="noStrike">
                <a:solidFill>
                  <a:srgbClr val="000000"/>
                </a:solidFill>
                <a:latin typeface="Arial"/>
                <a:ea typeface="SimSun"/>
              </a:rPr>
              <a:t>                                                 </a:t>
            </a:r>
            <a:r>
              <a:rPr b="1" lang="en-US" sz="1800" spc="-1" strike="noStrike">
                <a:solidFill>
                  <a:srgbClr val="000000"/>
                </a:solidFill>
                <a:latin typeface="Arial"/>
                <a:ea typeface="SimSun"/>
              </a:rPr>
              <a:t> </a:t>
            </a:r>
            <a:r>
              <a:rPr b="1" lang="en-US" sz="1800" spc="-1" strike="noStrike">
                <a:solidFill>
                  <a:srgbClr val="000000"/>
                </a:solidFill>
                <a:latin typeface="Arial"/>
                <a:ea typeface="SimSun"/>
              </a:rPr>
              <a:t>E-Notebook</a:t>
            </a: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Arial"/>
                <a:ea typeface="SimSun"/>
              </a:rPr>
              <a:t>                  </a:t>
            </a:r>
            <a:endParaRPr b="0" lang="en-IN" sz="1800" spc="-1" strike="noStrike">
              <a:latin typeface="Arial"/>
            </a:endParaRPr>
          </a:p>
          <a:p>
            <a:pPr>
              <a:lnSpc>
                <a:spcPct val="100000"/>
              </a:lnSpc>
              <a:spcBef>
                <a:spcPts val="360"/>
              </a:spcBef>
              <a:buNone/>
              <a:tabLst>
                <a:tab algn="l" pos="0"/>
              </a:tabLst>
            </a:pPr>
            <a:r>
              <a:rPr b="1" lang="en-US" sz="1800" spc="-1" strike="noStrike">
                <a:solidFill>
                  <a:srgbClr val="000000"/>
                </a:solidFill>
                <a:latin typeface="Arial"/>
                <a:ea typeface="SimSun"/>
              </a:rPr>
              <a:t>                                          </a:t>
            </a:r>
            <a:r>
              <a:rPr b="0" lang="en-US" sz="1800" spc="-1" strike="noStrike">
                <a:solidFill>
                  <a:srgbClr val="000000"/>
                </a:solidFill>
                <a:latin typeface="Arial"/>
                <a:ea typeface="Arial"/>
              </a:rPr>
              <a:t>      </a:t>
            </a:r>
            <a:r>
              <a:rPr b="0" lang="en-US" sz="1400" spc="-1" strike="noStrike">
                <a:solidFill>
                  <a:srgbClr val="000000"/>
                </a:solidFill>
                <a:latin typeface="Arial"/>
                <a:ea typeface="Arial"/>
              </a:rPr>
              <a:t>    </a:t>
            </a:r>
            <a:r>
              <a:rPr b="0" lang="en-US" sz="1400" spc="-1" strike="noStrike">
                <a:solidFill>
                  <a:srgbClr val="2d2d8a"/>
                </a:solidFill>
                <a:latin typeface="Arial"/>
                <a:ea typeface="Arial"/>
              </a:rPr>
              <a:t>Submitted by </a:t>
            </a:r>
            <a:endParaRPr b="0" lang="en-IN" sz="1400" spc="-1" strike="noStrike">
              <a:latin typeface="Arial"/>
            </a:endParaRPr>
          </a:p>
          <a:p>
            <a:pPr>
              <a:lnSpc>
                <a:spcPct val="100000"/>
              </a:lnSpc>
              <a:spcBef>
                <a:spcPts val="281"/>
              </a:spcBef>
              <a:buNone/>
              <a:tabLst>
                <a:tab algn="l" pos="0"/>
              </a:tabLst>
            </a:pPr>
            <a:endParaRPr b="0" lang="en-IN" sz="1400" spc="-1" strike="noStrike">
              <a:latin typeface="Arial"/>
            </a:endParaRPr>
          </a:p>
          <a:p>
            <a:pPr>
              <a:lnSpc>
                <a:spcPct val="100000"/>
              </a:lnSpc>
              <a:spcBef>
                <a:spcPts val="281"/>
              </a:spcBef>
              <a:buNone/>
              <a:tabLst>
                <a:tab algn="l" pos="0"/>
              </a:tabLst>
            </a:pPr>
            <a:r>
              <a:rPr b="0" lang="en-US" sz="1400" spc="-1" strike="noStrike">
                <a:solidFill>
                  <a:srgbClr val="2d2d8a"/>
                </a:solidFill>
                <a:latin typeface="Arial"/>
                <a:ea typeface="Arial"/>
              </a:rPr>
              <a:t>   </a:t>
            </a:r>
            <a:r>
              <a:rPr b="0" lang="en-US" sz="1400" spc="-1" strike="noStrike">
                <a:solidFill>
                  <a:srgbClr val="2d2d8a"/>
                </a:solidFill>
                <a:latin typeface="Arial"/>
                <a:ea typeface="Tahoma"/>
              </a:rPr>
              <a:t>                           </a:t>
            </a:r>
            <a:r>
              <a:rPr b="0" lang="en-US" sz="1400" spc="-1" strike="noStrike">
                <a:solidFill>
                  <a:srgbClr val="2d2d8a"/>
                </a:solidFill>
                <a:latin typeface="Tahoma"/>
                <a:ea typeface="Tahoma"/>
              </a:rPr>
              <a:t>Hardik Rawat (0157EC181036)  Diksha Singh (0157EC181030)</a:t>
            </a:r>
            <a:endParaRPr b="0" lang="en-IN" sz="1400" spc="-1" strike="noStrike">
              <a:latin typeface="Arial"/>
            </a:endParaRPr>
          </a:p>
          <a:p>
            <a:pPr algn="ctr">
              <a:lnSpc>
                <a:spcPct val="100000"/>
              </a:lnSpc>
              <a:buNone/>
              <a:tabLst>
                <a:tab algn="l" pos="0"/>
              </a:tabLst>
            </a:pPr>
            <a:r>
              <a:rPr b="0" lang="en-US" sz="1400" spc="-1" strike="noStrike">
                <a:solidFill>
                  <a:srgbClr val="2d2d8a"/>
                </a:solidFill>
                <a:latin typeface="Tahoma"/>
                <a:ea typeface="Tahoma"/>
              </a:rPr>
              <a:t>Divyansh Yadav(0157EC181031) Lakshmi Kumari(0157EC181047)</a:t>
            </a:r>
            <a:endParaRPr b="0" lang="en-IN" sz="1400" spc="-1" strike="noStrike">
              <a:latin typeface="Arial"/>
            </a:endParaRPr>
          </a:p>
          <a:p>
            <a:pPr algn="ctr">
              <a:lnSpc>
                <a:spcPct val="100000"/>
              </a:lnSpc>
              <a:buNone/>
              <a:tabLst>
                <a:tab algn="l" pos="0"/>
              </a:tabLst>
            </a:pPr>
            <a:r>
              <a:rPr b="0" lang="en-US" sz="1400" spc="-1" strike="noStrike">
                <a:solidFill>
                  <a:srgbClr val="2d2d8a"/>
                </a:solidFill>
                <a:latin typeface="Tahoma"/>
                <a:ea typeface="Tahoma"/>
              </a:rPr>
              <a:t>                                                                                   </a:t>
            </a:r>
            <a:endParaRPr b="0" lang="en-IN" sz="1400" spc="-1" strike="noStrike">
              <a:latin typeface="Arial"/>
            </a:endParaRPr>
          </a:p>
          <a:p>
            <a:pPr algn="ctr">
              <a:lnSpc>
                <a:spcPct val="100000"/>
              </a:lnSpc>
              <a:buNone/>
              <a:tabLst>
                <a:tab algn="l" pos="0"/>
              </a:tabLst>
            </a:pPr>
            <a:r>
              <a:rPr b="1" lang="en-US" sz="1400" spc="-1" strike="noStrike">
                <a:solidFill>
                  <a:srgbClr val="000000"/>
                </a:solidFill>
                <a:latin typeface="Arial"/>
                <a:ea typeface="Arial"/>
              </a:rPr>
              <a:t>Department of Electronics and Communication Engineering</a:t>
            </a:r>
            <a:endParaRPr b="0" lang="en-IN" sz="1400" spc="-1" strike="noStrike">
              <a:latin typeface="Arial"/>
            </a:endParaRPr>
          </a:p>
          <a:p>
            <a:pPr algn="ctr">
              <a:lnSpc>
                <a:spcPct val="100000"/>
              </a:lnSpc>
              <a:buNone/>
              <a:tabLst>
                <a:tab algn="l" pos="0"/>
              </a:tabLst>
            </a:pPr>
            <a:r>
              <a:rPr b="1" lang="en-US" sz="1400" spc="-1" strike="noStrike">
                <a:solidFill>
                  <a:srgbClr val="000000"/>
                </a:solidFill>
                <a:latin typeface="Arial"/>
                <a:ea typeface="Tahoma"/>
              </a:rPr>
              <a:t>2021-2022</a:t>
            </a:r>
            <a:endParaRPr b="0" lang="en-IN" sz="1400" spc="-1" strike="noStrike">
              <a:latin typeface="Arial"/>
            </a:endParaRPr>
          </a:p>
          <a:p>
            <a:pPr algn="ctr">
              <a:lnSpc>
                <a:spcPct val="100000"/>
              </a:lnSpc>
              <a:buNone/>
              <a:tabLst>
                <a:tab algn="l" pos="0"/>
              </a:tabLst>
            </a:pPr>
            <a:endParaRPr b="0" lang="en-IN" sz="1400" spc="-1" strike="noStrike">
              <a:latin typeface="Arial"/>
            </a:endParaRPr>
          </a:p>
          <a:p>
            <a:pPr algn="just">
              <a:lnSpc>
                <a:spcPct val="100000"/>
              </a:lnSpc>
              <a:buNone/>
              <a:tabLst>
                <a:tab algn="l" pos="0"/>
              </a:tabLst>
            </a:pPr>
            <a:r>
              <a:rPr b="0" lang="en-US" sz="1400" spc="-1" strike="noStrike">
                <a:solidFill>
                  <a:srgbClr val="002060"/>
                </a:solidFill>
                <a:latin typeface="Tahoma"/>
                <a:ea typeface="Tahoma"/>
              </a:rPr>
              <a:t>Under the guidance of:                                                                            Under the Supervision of</a:t>
            </a:r>
            <a:endParaRPr b="0" lang="en-IN" sz="1400" spc="-1" strike="noStrike">
              <a:latin typeface="Arial"/>
            </a:endParaRPr>
          </a:p>
          <a:p>
            <a:pPr algn="just">
              <a:lnSpc>
                <a:spcPct val="100000"/>
              </a:lnSpc>
              <a:buNone/>
              <a:tabLst>
                <a:tab algn="l" pos="0"/>
              </a:tabLst>
            </a:pPr>
            <a:r>
              <a:rPr b="1" lang="en-US" sz="1400" spc="-1" strike="noStrike">
                <a:solidFill>
                  <a:srgbClr val="002060"/>
                </a:solidFill>
                <a:latin typeface="Tahoma"/>
                <a:ea typeface="Tahoma"/>
              </a:rPr>
              <a:t>  </a:t>
            </a:r>
            <a:r>
              <a:rPr b="1" lang="en-US" sz="1400" spc="-1" strike="noStrike">
                <a:solidFill>
                  <a:srgbClr val="002060"/>
                </a:solidFill>
                <a:latin typeface="Tahoma"/>
                <a:ea typeface="Tahoma"/>
              </a:rPr>
              <a:t>Dr. Aparna Gupta                                                                                         Niketan Mishra</a:t>
            </a:r>
            <a:endParaRPr b="0" lang="en-IN" sz="1400" spc="-1" strike="noStrike">
              <a:latin typeface="Arial"/>
            </a:endParaRPr>
          </a:p>
          <a:p>
            <a:pPr algn="ctr">
              <a:lnSpc>
                <a:spcPct val="100000"/>
              </a:lnSpc>
              <a:buNone/>
              <a:tabLst>
                <a:tab algn="l" pos="0"/>
              </a:tabLst>
            </a:pPr>
            <a:endParaRPr b="0" lang="en-IN" sz="1400" spc="-1" strike="noStrike">
              <a:latin typeface="Arial"/>
            </a:endParaRPr>
          </a:p>
          <a:p>
            <a:pPr algn="ctr">
              <a:lnSpc>
                <a:spcPct val="100000"/>
              </a:lnSpc>
              <a:buNone/>
              <a:tabLst>
                <a:tab algn="l" pos="0"/>
              </a:tabLst>
            </a:pPr>
            <a:endParaRPr b="0" lang="en-IN" sz="1400" spc="-1" strike="noStrike">
              <a:latin typeface="Arial"/>
            </a:endParaRPr>
          </a:p>
          <a:p>
            <a:pPr algn="ctr">
              <a:lnSpc>
                <a:spcPct val="100000"/>
              </a:lnSpc>
              <a:buNone/>
              <a:tabLst>
                <a:tab algn="l" pos="0"/>
              </a:tabLst>
            </a:pPr>
            <a:endParaRPr b="0" lang="en-IN" sz="1400" spc="-1" strike="noStrike">
              <a:latin typeface="Arial"/>
            </a:endParaRPr>
          </a:p>
          <a:p>
            <a:pPr algn="ctr">
              <a:lnSpc>
                <a:spcPct val="100000"/>
              </a:lnSpc>
              <a:buNone/>
              <a:tabLst>
                <a:tab algn="l" pos="0"/>
              </a:tabLst>
            </a:pPr>
            <a:endParaRPr b="0" lang="en-IN" sz="1400" spc="-1" strike="noStrike">
              <a:latin typeface="Arial"/>
            </a:endParaRPr>
          </a:p>
          <a:p>
            <a:pPr algn="ctr">
              <a:lnSpc>
                <a:spcPct val="100000"/>
              </a:lnSpc>
              <a:buNone/>
              <a:tabLst>
                <a:tab algn="l" pos="0"/>
              </a:tabLst>
            </a:pPr>
            <a:endParaRPr b="0" lang="en-IN" sz="1400" spc="-1" strike="noStrike">
              <a:latin typeface="Arial"/>
            </a:endParaRPr>
          </a:p>
          <a:p>
            <a:pPr>
              <a:lnSpc>
                <a:spcPct val="100000"/>
              </a:lnSpc>
              <a:spcBef>
                <a:spcPts val="281"/>
              </a:spcBef>
              <a:buNone/>
              <a:tabLst>
                <a:tab algn="l" pos="0"/>
              </a:tabLst>
            </a:pPr>
            <a:endParaRPr b="0" lang="en-IN" sz="1400" spc="-1" strike="noStrike">
              <a:latin typeface="Arial"/>
            </a:endParaRPr>
          </a:p>
          <a:p>
            <a:pPr>
              <a:lnSpc>
                <a:spcPct val="100000"/>
              </a:lnSpc>
              <a:spcBef>
                <a:spcPts val="360"/>
              </a:spcBef>
              <a:buNone/>
              <a:tabLst>
                <a:tab algn="l" pos="0"/>
              </a:tabLst>
            </a:pPr>
            <a:r>
              <a:rPr b="1" lang="en-US" sz="1800" spc="-1" strike="noStrike">
                <a:solidFill>
                  <a:srgbClr val="000000"/>
                </a:solidFill>
                <a:latin typeface="Arial"/>
                <a:ea typeface="SimSun"/>
              </a:rPr>
              <a:t>                                            </a:t>
            </a:r>
            <a:endParaRPr b="0" lang="en-IN" sz="1800" spc="-1" strike="noStrike">
              <a:latin typeface="Arial"/>
            </a:endParaRPr>
          </a:p>
        </p:txBody>
      </p:sp>
      <p:pic>
        <p:nvPicPr>
          <p:cNvPr id="138" name="Content Placeholder 4" descr="download.jpg"/>
          <p:cNvPicPr/>
          <p:nvPr/>
        </p:nvPicPr>
        <p:blipFill>
          <a:blip r:embed="rId1"/>
          <a:stretch/>
        </p:blipFill>
        <p:spPr>
          <a:xfrm>
            <a:off x="4010040" y="53640"/>
            <a:ext cx="1120320" cy="1085040"/>
          </a:xfrm>
          <a:prstGeom prst="rect">
            <a:avLst/>
          </a:prstGeom>
          <a:ln w="9525">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Registration page</a:t>
            </a:r>
            <a:endParaRPr b="0" lang="en-IN" sz="4400" spc="-1" strike="noStrike">
              <a:latin typeface="Arial"/>
            </a:endParaRPr>
          </a:p>
        </p:txBody>
      </p:sp>
      <p:pic>
        <p:nvPicPr>
          <p:cNvPr id="166" name="Content Placeholder 3"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Login page</a:t>
            </a:r>
            <a:endParaRPr b="0" lang="en-IN" sz="4400" spc="-1" strike="noStrike">
              <a:latin typeface="Arial"/>
            </a:endParaRPr>
          </a:p>
        </p:txBody>
      </p:sp>
      <p:pic>
        <p:nvPicPr>
          <p:cNvPr id="168" name="Content Placeholder 4"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Home page</a:t>
            </a:r>
            <a:endParaRPr b="0" lang="en-IN" sz="4400" spc="-1" strike="noStrike">
              <a:latin typeface="Arial"/>
            </a:endParaRPr>
          </a:p>
        </p:txBody>
      </p:sp>
      <p:pic>
        <p:nvPicPr>
          <p:cNvPr id="170" name="Content Placeholder 2"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User profile</a:t>
            </a:r>
            <a:endParaRPr b="0" lang="en-IN" sz="4400" spc="-1" strike="noStrike">
              <a:latin typeface="Arial"/>
            </a:endParaRPr>
          </a:p>
        </p:txBody>
      </p:sp>
      <p:pic>
        <p:nvPicPr>
          <p:cNvPr id="172" name="Content Placeholder 3"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Add notes page</a:t>
            </a:r>
            <a:endParaRPr b="0" lang="en-IN" sz="4400" spc="-1" strike="noStrike">
              <a:latin typeface="Arial"/>
            </a:endParaRPr>
          </a:p>
        </p:txBody>
      </p:sp>
      <p:pic>
        <p:nvPicPr>
          <p:cNvPr id="174" name="Content Placeholder 2" descr=""/>
          <p:cNvPicPr/>
          <p:nvPr/>
        </p:nvPicPr>
        <p:blipFill>
          <a:blip r:embed="rId1"/>
          <a:stretch/>
        </p:blipFill>
        <p:spPr>
          <a:xfrm>
            <a:off x="457200" y="1645200"/>
            <a:ext cx="8297640" cy="4471920"/>
          </a:xfrm>
          <a:prstGeom prst="rect">
            <a:avLst/>
          </a:prstGeom>
          <a:ln w="9525">
            <a:noFill/>
          </a:ln>
        </p:spPr>
      </p:pic>
    </p:spTree>
  </p:cSld>
  <p:transition>
    <p:cover dir="ld"/>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Show notes page</a:t>
            </a:r>
            <a:endParaRPr b="0" lang="en-IN" sz="4400" spc="-1" strike="noStrike">
              <a:latin typeface="Arial"/>
            </a:endParaRPr>
          </a:p>
        </p:txBody>
      </p:sp>
      <p:pic>
        <p:nvPicPr>
          <p:cNvPr id="176" name="Content Placeholder 5"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Logout page</a:t>
            </a:r>
            <a:endParaRPr b="0" lang="en-IN" sz="4400" spc="-1" strike="noStrike">
              <a:latin typeface="Arial"/>
            </a:endParaRPr>
          </a:p>
        </p:txBody>
      </p:sp>
      <p:pic>
        <p:nvPicPr>
          <p:cNvPr id="178" name="Content Placeholder 2" descr=""/>
          <p:cNvPicPr/>
          <p:nvPr/>
        </p:nvPicPr>
        <p:blipFill>
          <a:blip r:embed="rId1"/>
          <a:stretch/>
        </p:blipFill>
        <p:spPr>
          <a:xfrm>
            <a:off x="457200" y="1645200"/>
            <a:ext cx="8228880" cy="4434840"/>
          </a:xfrm>
          <a:prstGeom prst="rect">
            <a:avLst/>
          </a:prstGeom>
          <a:ln w="9525">
            <a:noFill/>
          </a:ln>
        </p:spPr>
      </p:pic>
    </p:spTree>
  </p:cSld>
  <p:transition>
    <p:cover dir="ld"/>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04920" y="228600"/>
            <a:ext cx="8838360" cy="1431360"/>
          </a:xfrm>
          <a:prstGeom prst="rect">
            <a:avLst/>
          </a:prstGeom>
          <a:noFill/>
          <a:ln w="9360">
            <a:noFill/>
          </a:ln>
        </p:spPr>
        <p:txBody>
          <a:bodyPr lIns="90000" rIns="90000" tIns="45000" bIns="45000" anchor="ctr">
            <a:normAutofit fontScale="91000"/>
          </a:bodyPr>
          <a:p>
            <a:pPr algn="ctr">
              <a:lnSpc>
                <a:spcPct val="100000"/>
              </a:lnSpc>
              <a:buNone/>
            </a:pPr>
            <a:r>
              <a:rPr b="0" lang="en-US" sz="4800" spc="-1" strike="noStrike">
                <a:solidFill>
                  <a:srgbClr val="000000"/>
                </a:solidFill>
                <a:latin typeface="Arial"/>
                <a:ea typeface="SimSun"/>
              </a:rPr>
              <a:t>    </a:t>
            </a:r>
            <a:r>
              <a:rPr b="0" lang="en-US" sz="4800" spc="-1" strike="noStrike">
                <a:solidFill>
                  <a:srgbClr val="000000"/>
                </a:solidFill>
                <a:latin typeface="Arial"/>
                <a:ea typeface="SimSun"/>
              </a:rPr>
              <a:t>FUTURE ENHANCEMENT</a:t>
            </a:r>
            <a:br/>
            <a:endParaRPr b="0" lang="en-IN" sz="4800" spc="-1" strike="noStrike">
              <a:latin typeface="Arial"/>
            </a:endParaRPr>
          </a:p>
        </p:txBody>
      </p:sp>
      <p:sp>
        <p:nvSpPr>
          <p:cNvPr id="180" name="PlaceHolder 2"/>
          <p:cNvSpPr>
            <a:spLocks noGrp="1"/>
          </p:cNvSpPr>
          <p:nvPr>
            <p:ph/>
          </p:nvPr>
        </p:nvSpPr>
        <p:spPr>
          <a:xfrm>
            <a:off x="1066680" y="1981080"/>
            <a:ext cx="7771680" cy="4114080"/>
          </a:xfrm>
          <a:prstGeom prst="rect">
            <a:avLst/>
          </a:prstGeom>
          <a:noFill/>
          <a:ln w="9360">
            <a:noFill/>
          </a:ln>
        </p:spPr>
        <p:txBody>
          <a:bodyPr lIns="90000" rIns="90000" tIns="45000" bIns="45000" anchor="t">
            <a:noAutofit/>
          </a:bodyPr>
          <a:p>
            <a:pPr>
              <a:lnSpc>
                <a:spcPct val="100000"/>
              </a:lnSpc>
              <a:buNone/>
            </a:pPr>
            <a:r>
              <a:rPr b="0" lang="en-US" sz="2800" spc="-1" strike="noStrike">
                <a:latin typeface="Angsana New"/>
              </a:rPr>
              <a:t>We enhance the security of the app.</a:t>
            </a:r>
            <a:endParaRPr b="0" lang="en-IN" sz="2800" spc="-1" strike="noStrike">
              <a:latin typeface="Arial"/>
            </a:endParaRPr>
          </a:p>
          <a:p>
            <a:pPr>
              <a:lnSpc>
                <a:spcPct val="100000"/>
              </a:lnSpc>
              <a:buNone/>
            </a:pPr>
            <a:r>
              <a:rPr b="0" lang="en-US" sz="2800" spc="-1" strike="noStrike">
                <a:latin typeface="Angsana New"/>
              </a:rPr>
              <a:t>We enhance the UI of the app.</a:t>
            </a:r>
            <a:endParaRPr b="0" lang="en-IN" sz="2800" spc="-1" strike="noStrike">
              <a:latin typeface="Arial"/>
            </a:endParaRPr>
          </a:p>
          <a:p>
            <a:pPr>
              <a:lnSpc>
                <a:spcPct val="100000"/>
              </a:lnSpc>
              <a:buNone/>
            </a:pPr>
            <a:r>
              <a:rPr b="0" lang="en-US" sz="2800" spc="-1" strike="noStrike">
                <a:latin typeface="Angsana New"/>
              </a:rPr>
              <a:t>We can add more and more feature.</a:t>
            </a:r>
            <a:endParaRPr b="0" lang="en-IN" sz="2800" spc="-1" strike="noStrike">
              <a:latin typeface="Arial"/>
            </a:endParaRPr>
          </a:p>
        </p:txBody>
      </p:sp>
    </p:spTree>
  </p:cSld>
  <p:transition>
    <p:push dir="l"/>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Calibri"/>
                <a:ea typeface="SimSun"/>
              </a:rPr>
              <a:t>     </a:t>
            </a:r>
            <a:r>
              <a:rPr b="0" lang="en-US" sz="4400" spc="-1" strike="noStrike">
                <a:solidFill>
                  <a:srgbClr val="000000"/>
                </a:solidFill>
                <a:latin typeface="Calibri"/>
                <a:ea typeface="SimSun"/>
              </a:rPr>
              <a:t>END OF PRESENTATION </a:t>
            </a:r>
            <a:endParaRPr b="0" lang="en-IN" sz="4400" spc="-1" strike="noStrike">
              <a:latin typeface="Arial"/>
            </a:endParaRPr>
          </a:p>
        </p:txBody>
      </p:sp>
      <p:sp>
        <p:nvSpPr>
          <p:cNvPr id="182" name="PlaceHolder 2"/>
          <p:cNvSpPr>
            <a:spLocks noGrp="1"/>
          </p:cNvSpPr>
          <p:nvPr>
            <p:ph/>
          </p:nvPr>
        </p:nvSpPr>
        <p:spPr>
          <a:xfrm>
            <a:off x="457200" y="1600200"/>
            <a:ext cx="4037760" cy="4525200"/>
          </a:xfrm>
          <a:prstGeom prst="rect">
            <a:avLst/>
          </a:prstGeom>
          <a:noFill/>
          <a:ln w="9360">
            <a:noFill/>
          </a:ln>
        </p:spPr>
        <p:txBody>
          <a:bodyPr lIns="90000" rIns="90000" tIns="45000" bIns="45000" anchor="t">
            <a:normAutofit fontScale="90000"/>
          </a:bodyPr>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endParaRPr b="0" lang="en-IN" sz="3200" spc="-1" strike="noStrike">
              <a:latin typeface="Arial"/>
            </a:endParaRPr>
          </a:p>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endParaRPr b="0" lang="en-IN" sz="3200" spc="-1" strike="noStrike">
              <a:latin typeface="Arial"/>
            </a:endParaRPr>
          </a:p>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endParaRPr b="0" lang="en-IN" sz="3200" spc="-1" strike="noStrike">
              <a:latin typeface="Arial"/>
            </a:endParaRPr>
          </a:p>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r>
              <a:rPr b="0" lang="en-US" sz="3200" spc="-1" strike="noStrike">
                <a:solidFill>
                  <a:srgbClr val="000000"/>
                </a:solidFill>
                <a:latin typeface="Constantia"/>
                <a:ea typeface="SimSun"/>
              </a:rPr>
              <a:t>	</a:t>
            </a:r>
            <a:r>
              <a:rPr b="0" lang="en-US" sz="3200" spc="-1" strike="noStrike">
                <a:solidFill>
                  <a:srgbClr val="000000"/>
                </a:solidFill>
                <a:latin typeface="Constantia"/>
                <a:ea typeface="SimSun"/>
              </a:rPr>
              <a:t>	</a:t>
            </a:r>
            <a:endParaRPr b="0" lang="en-IN" sz="3200" spc="-1" strike="noStrike">
              <a:latin typeface="Arial"/>
            </a:endParaRPr>
          </a:p>
          <a:p>
            <a:pPr marL="343080" indent="-343080">
              <a:lnSpc>
                <a:spcPct val="100000"/>
              </a:lnSpc>
              <a:spcBef>
                <a:spcPts val="641"/>
              </a:spcBef>
              <a:buNone/>
              <a:tabLst>
                <a:tab algn="l" pos="0"/>
              </a:tabLst>
            </a:pPr>
            <a:endParaRPr b="0" lang="en-IN" sz="3200" spc="-1" strike="noStrike">
              <a:latin typeface="Arial"/>
            </a:endParaRPr>
          </a:p>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endParaRPr b="0" lang="en-IN" sz="3200" spc="-1" strike="noStrike">
              <a:latin typeface="Arial"/>
            </a:endParaRPr>
          </a:p>
          <a:p>
            <a:pPr marL="343080" indent="-343080">
              <a:lnSpc>
                <a:spcPct val="100000"/>
              </a:lnSpc>
              <a:spcBef>
                <a:spcPts val="641"/>
              </a:spcBef>
              <a:buNone/>
              <a:tabLst>
                <a:tab algn="l" pos="0"/>
              </a:tabLst>
            </a:pPr>
            <a:r>
              <a:rPr b="0" lang="en-US" sz="3200" spc="-1" strike="noStrike">
                <a:solidFill>
                  <a:srgbClr val="000000"/>
                </a:solidFill>
                <a:latin typeface="Constantia"/>
                <a:ea typeface="SimSun"/>
              </a:rPr>
              <a:t>                                                  </a:t>
            </a:r>
            <a:endParaRPr b="0" lang="en-IN" sz="3200" spc="-1" strike="noStrike">
              <a:latin typeface="Arial"/>
            </a:endParaRPr>
          </a:p>
        </p:txBody>
      </p:sp>
      <p:sp>
        <p:nvSpPr>
          <p:cNvPr id="183" name="Rectangle 5"/>
          <p:cNvSpPr/>
          <p:nvPr/>
        </p:nvSpPr>
        <p:spPr>
          <a:xfrm>
            <a:off x="644040" y="2942280"/>
            <a:ext cx="6022800" cy="912960"/>
          </a:xfrm>
          <a:prstGeom prst="rect">
            <a:avLst/>
          </a:prstGeom>
          <a:noFill/>
          <a:ln w="0">
            <a:noFill/>
          </a:ln>
        </p:spPr>
        <p:style>
          <a:lnRef idx="0"/>
          <a:fillRef idx="0"/>
          <a:effectRef idx="0"/>
          <a:fontRef idx="minor"/>
        </p:style>
        <p:txBody>
          <a:bodyPr lIns="90000" rIns="90000" tIns="45000" bIns="45000" anchor="t">
            <a:spAutoFit/>
            <a:scene3d>
              <a:camera prst="orthographicFront"/>
              <a:lightRig dir="tl" rig="glow">
                <a:rot lat="0" lon="0" rev="5400000"/>
              </a:lightRig>
            </a:scene3d>
            <a:sp3d contourW="12700">
              <a:bevelT w="25400" h="25400"/>
              <a:contourClr>
                <a:schemeClr val="accent6"/>
              </a:contourClr>
            </a:sp3d>
          </a:bodyPr>
          <a:p>
            <a:pPr algn="ctr">
              <a:lnSpc>
                <a:spcPct val="100000"/>
              </a:lnSpc>
              <a:buNone/>
            </a:pPr>
            <a:r>
              <a:rPr b="1" lang="en-US" sz="5400" spc="-1" strike="noStrike">
                <a:solidFill>
                  <a:srgbClr val="52529c"/>
                </a:solidFill>
                <a:latin typeface="Constantia"/>
                <a:ea typeface="SimSun"/>
              </a:rPr>
              <a:t>         </a:t>
            </a:r>
            <a:r>
              <a:rPr b="1" lang="en-US" sz="5400" spc="-1" strike="noStrike">
                <a:solidFill>
                  <a:srgbClr val="d7eced"/>
                </a:solidFill>
                <a:latin typeface="Constantia"/>
                <a:ea typeface="SimSun"/>
              </a:rPr>
              <a:t>THANK YOU</a:t>
            </a:r>
            <a:endParaRPr b="0" lang="en-IN" sz="5400" spc="-1" strike="noStrike">
              <a:latin typeface="Arial"/>
            </a:endParaRPr>
          </a:p>
        </p:txBody>
      </p:sp>
      <p:sp>
        <p:nvSpPr>
          <p:cNvPr id="184" name="PlaceHolder 3"/>
          <p:cNvSpPr>
            <a:spLocks noGrp="1"/>
          </p:cNvSpPr>
          <p:nvPr>
            <p:ph/>
          </p:nvPr>
        </p:nvSpPr>
        <p:spPr>
          <a:xfrm>
            <a:off x="4648320" y="1600200"/>
            <a:ext cx="4037760" cy="4525200"/>
          </a:xfrm>
          <a:prstGeom prst="rect">
            <a:avLst/>
          </a:prstGeom>
          <a:noFill/>
          <a:ln w="9360">
            <a:noFill/>
          </a:ln>
        </p:spPr>
        <p:txBody>
          <a:bodyPr lIns="90000" rIns="90000" tIns="45000" bIns="45000" anchor="t">
            <a:noAutofit/>
          </a:bodyPr>
          <a:p>
            <a:endParaRPr b="0" lang="en-IN" sz="3200" spc="-1" strike="noStrike">
              <a:latin typeface="Arial"/>
            </a:endParaRPr>
          </a:p>
        </p:txBody>
      </p:sp>
    </p:spTree>
  </p:cSld>
  <p:transition>
    <p:comb dir="horz"/>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152280" y="457200"/>
            <a:ext cx="8991000" cy="761400"/>
          </a:xfrm>
          <a:prstGeom prst="rect">
            <a:avLst/>
          </a:prstGeom>
          <a:noFill/>
          <a:ln w="9360">
            <a:noFill/>
          </a:ln>
        </p:spPr>
        <p:txBody>
          <a:bodyPr lIns="90000" rIns="90000" tIns="45000" bIns="45000" anchor="ctr">
            <a:noAutofit/>
          </a:bodyPr>
          <a:p>
            <a:pPr algn="ctr">
              <a:lnSpc>
                <a:spcPct val="100000"/>
              </a:lnSpc>
              <a:buNone/>
            </a:pPr>
            <a:r>
              <a:rPr b="0" lang="en-US" sz="4400" spc="-1" strike="noStrike" u="sng">
                <a:solidFill>
                  <a:srgbClr val="000000"/>
                </a:solidFill>
                <a:uFillTx/>
                <a:latin typeface="Calibri"/>
                <a:ea typeface="SimSun"/>
              </a:rPr>
              <a:t>INTRODUCTION</a:t>
            </a:r>
            <a:r>
              <a:rPr b="0" lang="en-US" sz="4400" spc="-1" strike="noStrike">
                <a:solidFill>
                  <a:srgbClr val="000000"/>
                </a:solidFill>
                <a:latin typeface="Calibri"/>
                <a:ea typeface="SimSun"/>
              </a:rPr>
              <a:t>  </a:t>
            </a:r>
            <a:r>
              <a:rPr b="0" lang="en-US" sz="4400" spc="-1" strike="noStrike" u="sng">
                <a:solidFill>
                  <a:srgbClr val="000000"/>
                </a:solidFill>
                <a:uFillTx/>
                <a:latin typeface="Calibri"/>
                <a:ea typeface="SimSun"/>
              </a:rPr>
              <a:t>OF</a:t>
            </a:r>
            <a:r>
              <a:rPr b="0" lang="en-US" sz="4400" spc="-1" strike="noStrike">
                <a:solidFill>
                  <a:srgbClr val="000000"/>
                </a:solidFill>
                <a:latin typeface="Calibri"/>
                <a:ea typeface="SimSun"/>
              </a:rPr>
              <a:t> </a:t>
            </a:r>
            <a:r>
              <a:rPr b="0" lang="en-US" sz="4400" spc="-1" strike="noStrike" u="sng">
                <a:solidFill>
                  <a:srgbClr val="000000"/>
                </a:solidFill>
                <a:uFillTx/>
                <a:latin typeface="Calibri"/>
                <a:ea typeface="SimSun"/>
              </a:rPr>
              <a:t>THE PROJECT</a:t>
            </a:r>
            <a:r>
              <a:rPr b="0" lang="en-US" sz="4400" spc="-1" strike="noStrike">
                <a:solidFill>
                  <a:srgbClr val="000000"/>
                </a:solidFill>
                <a:latin typeface="Calibri"/>
                <a:ea typeface="SimSun"/>
              </a:rPr>
              <a:t> </a:t>
            </a:r>
            <a:endParaRPr b="0" lang="en-IN" sz="4400" spc="-1" strike="noStrike">
              <a:latin typeface="Arial"/>
            </a:endParaRPr>
          </a:p>
        </p:txBody>
      </p:sp>
      <p:sp>
        <p:nvSpPr>
          <p:cNvPr id="140" name="Rectangle 5"/>
          <p:cNvSpPr/>
          <p:nvPr/>
        </p:nvSpPr>
        <p:spPr>
          <a:xfrm>
            <a:off x="304920" y="1371600"/>
            <a:ext cx="8838360" cy="5485680"/>
          </a:xfrm>
          <a:prstGeom prst="rect">
            <a:avLst/>
          </a:prstGeom>
          <a:noFill/>
          <a:ln w="9525">
            <a:noFill/>
          </a:ln>
        </p:spPr>
        <p:style>
          <a:lnRef idx="0"/>
          <a:fillRef idx="0"/>
          <a:effectRef idx="0"/>
          <a:fontRef idx="minor"/>
        </p:style>
        <p:txBody>
          <a:bodyPr lIns="90000" rIns="90000" tIns="45000" bIns="45000" anchor="t">
            <a:noAutofit/>
          </a:bodyPr>
          <a:p>
            <a:pPr algn="just">
              <a:lnSpc>
                <a:spcPct val="150000"/>
              </a:lnSpc>
              <a:spcBef>
                <a:spcPts val="400"/>
              </a:spcBef>
              <a:buNone/>
            </a:pPr>
            <a:r>
              <a:rPr b="0" lang="en-US" sz="2000" spc="-1" strike="noStrike">
                <a:solidFill>
                  <a:srgbClr val="000000"/>
                </a:solidFill>
                <a:latin typeface="Angsana New"/>
                <a:ea typeface="SimSun"/>
              </a:rPr>
              <a:t>Enote book is a web application that is developed in java using servlet, jsp  , html, css , bootstrap ,oracle. This a Simple Note App where we can write and upload note from any where and we can access from any where any time. Taking about the features of this system, </a:t>
            </a:r>
            <a:endParaRPr b="0" lang="en-IN" sz="2000" spc="-1" strike="noStrike">
              <a:latin typeface="Arial"/>
            </a:endParaRPr>
          </a:p>
          <a:p>
            <a:pPr marL="457200" indent="-457200" algn="just">
              <a:lnSpc>
                <a:spcPct val="150000"/>
              </a:lnSpc>
              <a:spcBef>
                <a:spcPts val="400"/>
              </a:spcBef>
              <a:buClr>
                <a:srgbClr val="000000"/>
              </a:buClr>
              <a:buSzPct val="95000"/>
              <a:buFont typeface="Arial"/>
              <a:buAutoNum type="arabicPeriod"/>
            </a:pPr>
            <a:r>
              <a:rPr b="0" lang="en-IN" sz="2000" spc="-1" strike="noStrike">
                <a:solidFill>
                  <a:srgbClr val="000000"/>
                </a:solidFill>
                <a:latin typeface="Angsana New"/>
                <a:ea typeface="SimSun"/>
              </a:rPr>
              <a:t>The user can make the list of their daily work that they have to do and keep them as records. </a:t>
            </a:r>
            <a:endParaRPr b="0" lang="en-IN" sz="2000" spc="-1" strike="noStrike">
              <a:latin typeface="Arial"/>
            </a:endParaRPr>
          </a:p>
          <a:p>
            <a:pPr marL="457200" indent="-457200" algn="just">
              <a:lnSpc>
                <a:spcPct val="150000"/>
              </a:lnSpc>
              <a:spcBef>
                <a:spcPts val="400"/>
              </a:spcBef>
              <a:buClr>
                <a:srgbClr val="000000"/>
              </a:buClr>
              <a:buSzPct val="95000"/>
              <a:buFont typeface="Arial"/>
              <a:buAutoNum type="arabicPeriod"/>
            </a:pPr>
            <a:r>
              <a:rPr b="0" lang="en-US" sz="2000" spc="-1" strike="noStrike">
                <a:solidFill>
                  <a:srgbClr val="000000"/>
                </a:solidFill>
                <a:latin typeface="Angsana New"/>
                <a:ea typeface="SimSun"/>
              </a:rPr>
              <a:t>The user should able to create ,edit and delete,save a note.</a:t>
            </a:r>
            <a:endParaRPr b="0" lang="en-IN" sz="2000" spc="-1" strike="noStrike">
              <a:latin typeface="Arial"/>
            </a:endParaRPr>
          </a:p>
          <a:p>
            <a:pPr marL="457200" indent="-457200" algn="just">
              <a:lnSpc>
                <a:spcPct val="150000"/>
              </a:lnSpc>
              <a:spcBef>
                <a:spcPts val="400"/>
              </a:spcBef>
              <a:buClr>
                <a:srgbClr val="000000"/>
              </a:buClr>
              <a:buSzPct val="95000"/>
              <a:buFont typeface="Arial"/>
              <a:buAutoNum type="arabicPeriod"/>
            </a:pPr>
            <a:r>
              <a:rPr b="0" lang="en-US" sz="2000" spc="-1" strike="noStrike">
                <a:solidFill>
                  <a:srgbClr val="000000"/>
                </a:solidFill>
                <a:latin typeface="Angsana New"/>
                <a:ea typeface="SimSun"/>
              </a:rPr>
              <a:t>The user should be able to see the date and time of the creation of the note.</a:t>
            </a:r>
            <a:endParaRPr b="0" lang="en-IN" sz="2000" spc="-1" strike="noStrike">
              <a:latin typeface="Arial"/>
            </a:endParaRPr>
          </a:p>
          <a:p>
            <a:pPr marL="457200" indent="-457200" algn="just">
              <a:lnSpc>
                <a:spcPct val="150000"/>
              </a:lnSpc>
              <a:spcBef>
                <a:spcPts val="400"/>
              </a:spcBef>
              <a:buClr>
                <a:srgbClr val="000000"/>
              </a:buClr>
              <a:buSzPct val="95000"/>
              <a:buFont typeface="Arial"/>
              <a:buAutoNum type="arabicPeriod"/>
            </a:pPr>
            <a:r>
              <a:rPr b="0" lang="en-US" sz="2000" spc="-1" strike="noStrike">
                <a:solidFill>
                  <a:srgbClr val="000000"/>
                </a:solidFill>
                <a:latin typeface="Angsana New"/>
                <a:ea typeface="SimSun"/>
              </a:rPr>
              <a:t>The users should have to resgister here to make a note.</a:t>
            </a:r>
            <a:endParaRPr b="0" lang="en-IN" sz="2000" spc="-1" strike="noStrike">
              <a:latin typeface="Arial"/>
            </a:endParaRPr>
          </a:p>
        </p:txBody>
      </p:sp>
    </p:spTree>
  </p:cSld>
  <p:transition>
    <p:pull dir="lu"/>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04920" y="152280"/>
            <a:ext cx="4494960" cy="1065960"/>
          </a:xfrm>
          <a:prstGeom prst="rect">
            <a:avLst/>
          </a:prstGeom>
          <a:noFill/>
          <a:ln w="9360">
            <a:noFill/>
          </a:ln>
        </p:spPr>
        <p:txBody>
          <a:bodyPr lIns="90000" rIns="90000" tIns="45000" bIns="45000" anchor="ctr">
            <a:noAutofit/>
          </a:bodyPr>
          <a:p>
            <a:pPr algn="ctr">
              <a:lnSpc>
                <a:spcPct val="100000"/>
              </a:lnSpc>
              <a:buNone/>
            </a:pPr>
            <a:r>
              <a:rPr b="0" lang="en-US" sz="4900" spc="-1" strike="noStrike" u="sng">
                <a:solidFill>
                  <a:srgbClr val="000000"/>
                </a:solidFill>
                <a:uFillTx/>
                <a:latin typeface="Arial"/>
                <a:ea typeface="SimSun"/>
              </a:rPr>
              <a:t>Survey</a:t>
            </a:r>
            <a:endParaRPr b="0" lang="en-IN" sz="4900" spc="-1" strike="noStrike">
              <a:latin typeface="Arial"/>
            </a:endParaRPr>
          </a:p>
        </p:txBody>
      </p:sp>
      <p:sp>
        <p:nvSpPr>
          <p:cNvPr id="142" name="PlaceHolder 2"/>
          <p:cNvSpPr>
            <a:spLocks noGrp="1"/>
          </p:cNvSpPr>
          <p:nvPr>
            <p:ph/>
          </p:nvPr>
        </p:nvSpPr>
        <p:spPr>
          <a:xfrm>
            <a:off x="609480" y="990720"/>
            <a:ext cx="8305200" cy="5637960"/>
          </a:xfrm>
          <a:prstGeom prst="rect">
            <a:avLst/>
          </a:prstGeom>
          <a:noFill/>
          <a:ln w="0">
            <a:noFill/>
          </a:ln>
        </p:spPr>
        <p:txBody>
          <a:bodyPr numCol="1" spcCol="0" lIns="0" rIns="0" tIns="0" bIns="0" anchor="t">
            <a:normAutofit/>
          </a:bodyPr>
          <a:p>
            <a:pPr>
              <a:lnSpc>
                <a:spcPct val="80000"/>
              </a:lnSpc>
              <a:buNone/>
            </a:pPr>
            <a:endParaRPr b="0" lang="en-IN" sz="3200" spc="-1" strike="noStrike">
              <a:latin typeface="Arial"/>
            </a:endParaRPr>
          </a:p>
          <a:p>
            <a:pPr>
              <a:lnSpc>
                <a:spcPct val="100000"/>
              </a:lnSpc>
              <a:buNone/>
            </a:pPr>
            <a:r>
              <a:rPr b="0" lang="en-US" sz="1000" spc="-1" strike="noStrike">
                <a:latin typeface="Constantia"/>
              </a:rPr>
              <a:t>                       </a:t>
            </a:r>
            <a:endParaRPr b="0" lang="en-IN" sz="1000" spc="-1" strike="noStrike">
              <a:latin typeface="Arial"/>
            </a:endParaRPr>
          </a:p>
          <a:p>
            <a:pPr>
              <a:lnSpc>
                <a:spcPct val="100000"/>
              </a:lnSpc>
              <a:buNone/>
            </a:pPr>
            <a:endParaRPr b="0" lang="en-IN" sz="1000" spc="-1" strike="noStrike">
              <a:latin typeface="Arial"/>
            </a:endParaRPr>
          </a:p>
          <a:p>
            <a:pPr>
              <a:lnSpc>
                <a:spcPct val="100000"/>
              </a:lnSpc>
              <a:buNone/>
            </a:pPr>
            <a:r>
              <a:rPr b="0" lang="en-US" sz="2400" spc="-1" strike="noStrike">
                <a:latin typeface="Angsana New"/>
              </a:rPr>
              <a:t>Today Life is very fast. Everyone wants his work to be done </a:t>
            </a:r>
            <a:r>
              <a:rPr b="0" lang="en-IN" sz="2400" spc="-1" strike="noStrike">
                <a:latin typeface="Angsana New"/>
              </a:rPr>
              <a:t>very fast with to much effort </a:t>
            </a:r>
            <a:r>
              <a:rPr b="0" lang="en-US" sz="2400" spc="-1" strike="noStrike">
                <a:latin typeface="Angsana New"/>
              </a:rPr>
              <a:t>and it is not possible </a:t>
            </a:r>
            <a:r>
              <a:rPr b="0" lang="en-IN" sz="2400" spc="-1" strike="noStrike">
                <a:latin typeface="Angsana New"/>
              </a:rPr>
              <a:t>without </a:t>
            </a:r>
            <a:r>
              <a:rPr b="0" lang="en-US" sz="2400" spc="-1" strike="noStrike">
                <a:latin typeface="Angsana New"/>
              </a:rPr>
              <a:t>computer. Computer is only that medium that helps us in every field like </a:t>
            </a:r>
            <a:r>
              <a:rPr b="0" lang="en-IN" sz="2400" spc="-1" strike="noStrike">
                <a:latin typeface="Angsana New"/>
              </a:rPr>
              <a:t>saving </a:t>
            </a:r>
            <a:r>
              <a:rPr b="0" lang="en-US" sz="2400" spc="-1" strike="noStrike">
                <a:latin typeface="Angsana New"/>
              </a:rPr>
              <a:t>details, information, </a:t>
            </a:r>
            <a:r>
              <a:rPr b="0" lang="en-IN" sz="2400" spc="-1" strike="noStrike">
                <a:latin typeface="Angsana New"/>
              </a:rPr>
              <a:t>accurate and fast</a:t>
            </a:r>
            <a:r>
              <a:rPr b="0" lang="en-US" sz="2400" spc="-1" strike="noStrike">
                <a:latin typeface="Angsana New"/>
              </a:rPr>
              <a:t> </a:t>
            </a:r>
            <a:r>
              <a:rPr b="0" lang="en-IN" sz="2400" spc="-1" strike="noStrike">
                <a:latin typeface="Angsana New"/>
              </a:rPr>
              <a:t>.</a:t>
            </a:r>
            <a:endParaRPr b="0" lang="en-IN" sz="2400" spc="-1" strike="noStrike">
              <a:latin typeface="Arial"/>
            </a:endParaRPr>
          </a:p>
          <a:p>
            <a:pPr>
              <a:lnSpc>
                <a:spcPct val="100000"/>
              </a:lnSpc>
              <a:buNone/>
            </a:pPr>
            <a:r>
              <a:rPr b="0" lang="en-US" sz="2400" spc="-1" strike="noStrike">
                <a:latin typeface="Angsana New"/>
              </a:rPr>
              <a:t>The main aim of this web app is to facilitate the user friendly environment of bluebook implementation and reduce the manipulation manual efforts. </a:t>
            </a:r>
            <a:endParaRPr b="0" lang="en-IN" sz="2400" spc="-1" strike="noStrike">
              <a:latin typeface="Arial"/>
            </a:endParaRPr>
          </a:p>
          <a:p>
            <a:pPr>
              <a:lnSpc>
                <a:spcPct val="100000"/>
              </a:lnSpc>
              <a:buNone/>
            </a:pPr>
            <a:r>
              <a:rPr b="0" lang="en-US" sz="2400" spc="-1" strike="noStrike">
                <a:latin typeface="Angsana New"/>
              </a:rPr>
              <a:t>This system is helpful to take </a:t>
            </a:r>
            <a:r>
              <a:rPr b="0" lang="en-IN" sz="2400" spc="-1" strike="noStrike">
                <a:latin typeface="Angsana New"/>
              </a:rPr>
              <a:t>the list of their daily work that they have to do or note and keep them as records. We can also perfom crud operation like create,edit and delete of note . Easy to access from any where ,any time.</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04920" y="152280"/>
            <a:ext cx="4494960" cy="1065960"/>
          </a:xfrm>
          <a:prstGeom prst="rect">
            <a:avLst/>
          </a:prstGeom>
          <a:noFill/>
          <a:ln w="9360">
            <a:noFill/>
          </a:ln>
        </p:spPr>
        <p:txBody>
          <a:bodyPr lIns="90000" rIns="90000" tIns="45000" bIns="45000" anchor="ctr">
            <a:noAutofit/>
          </a:bodyPr>
          <a:p>
            <a:pPr algn="ctr">
              <a:lnSpc>
                <a:spcPct val="100000"/>
              </a:lnSpc>
              <a:buNone/>
            </a:pPr>
            <a:r>
              <a:rPr b="0" lang="en-US" sz="4900" spc="-1" strike="noStrike" u="sng">
                <a:solidFill>
                  <a:srgbClr val="000000"/>
                </a:solidFill>
                <a:uFillTx/>
                <a:latin typeface="Arial"/>
                <a:ea typeface="SimSun"/>
              </a:rPr>
              <a:t>Survey</a:t>
            </a:r>
            <a:endParaRPr b="0" lang="en-IN" sz="4900" spc="-1" strike="noStrike">
              <a:latin typeface="Arial"/>
            </a:endParaRPr>
          </a:p>
        </p:txBody>
      </p:sp>
      <p:sp>
        <p:nvSpPr>
          <p:cNvPr id="144" name="PlaceHolder 2"/>
          <p:cNvSpPr>
            <a:spLocks noGrp="1"/>
          </p:cNvSpPr>
          <p:nvPr>
            <p:ph/>
          </p:nvPr>
        </p:nvSpPr>
        <p:spPr>
          <a:xfrm>
            <a:off x="609480" y="990720"/>
            <a:ext cx="8305200" cy="5637960"/>
          </a:xfrm>
          <a:prstGeom prst="rect">
            <a:avLst/>
          </a:prstGeom>
          <a:noFill/>
          <a:ln w="9360">
            <a:noFill/>
          </a:ln>
        </p:spPr>
        <p:txBody>
          <a:bodyPr lIns="90000" rIns="90000" tIns="45000" bIns="45000" anchor="t">
            <a:normAutofit/>
          </a:bodyPr>
          <a:p>
            <a:pPr marL="343080" indent="-343080">
              <a:lnSpc>
                <a:spcPct val="80000"/>
              </a:lnSpc>
              <a:spcBef>
                <a:spcPts val="201"/>
              </a:spcBef>
              <a:buNone/>
              <a:tabLst>
                <a:tab algn="l" pos="0"/>
              </a:tabLst>
            </a:pPr>
            <a:endParaRPr b="0" lang="en-IN" sz="3200" spc="-1" strike="noStrike">
              <a:latin typeface="Arial"/>
            </a:endParaRPr>
          </a:p>
          <a:p>
            <a:pPr marL="343080" indent="-343080">
              <a:lnSpc>
                <a:spcPct val="100000"/>
              </a:lnSpc>
              <a:spcBef>
                <a:spcPts val="201"/>
              </a:spcBef>
              <a:buNone/>
              <a:tabLst>
                <a:tab algn="l" pos="0"/>
              </a:tabLst>
            </a:pPr>
            <a:r>
              <a:rPr b="0" lang="en-US" sz="1000" spc="-1" strike="noStrike">
                <a:solidFill>
                  <a:srgbClr val="000000"/>
                </a:solidFill>
                <a:latin typeface="Constantia"/>
                <a:ea typeface="SimSun"/>
              </a:rPr>
              <a:t>                       </a:t>
            </a:r>
            <a:endParaRPr b="0" lang="en-IN" sz="1000" spc="-1" strike="noStrike">
              <a:latin typeface="Arial"/>
            </a:endParaRPr>
          </a:p>
          <a:p>
            <a:pPr marL="343080" indent="-343080">
              <a:lnSpc>
                <a:spcPct val="100000"/>
              </a:lnSpc>
              <a:spcBef>
                <a:spcPts val="201"/>
              </a:spcBef>
              <a:buNone/>
              <a:tabLst>
                <a:tab algn="l" pos="0"/>
              </a:tabLst>
            </a:pPr>
            <a:endParaRPr b="0" lang="en-IN" sz="1000" spc="-1" strike="noStrike">
              <a:latin typeface="Arial"/>
            </a:endParaRPr>
          </a:p>
          <a:p>
            <a:pPr marL="343080" indent="-343080">
              <a:lnSpc>
                <a:spcPct val="100000"/>
              </a:lnSpc>
              <a:spcBef>
                <a:spcPts val="479"/>
              </a:spcBef>
              <a:buClr>
                <a:srgbClr val="000000"/>
              </a:buClr>
              <a:buFont typeface="Wingdings 2" charset="2"/>
              <a:buChar char=""/>
              <a:tabLst>
                <a:tab algn="l" pos="0"/>
              </a:tabLst>
            </a:pPr>
            <a:r>
              <a:rPr b="0" lang="en-US" sz="2400" spc="-1" strike="noStrike">
                <a:solidFill>
                  <a:srgbClr val="000000"/>
                </a:solidFill>
                <a:latin typeface="Angsana New"/>
                <a:ea typeface="SimSun"/>
              </a:rPr>
              <a:t>In our past when there was no Desktop Applications the </a:t>
            </a:r>
            <a:r>
              <a:rPr b="0" lang="en-IN" sz="2400" spc="-1" strike="noStrike">
                <a:solidFill>
                  <a:srgbClr val="000000"/>
                </a:solidFill>
                <a:latin typeface="Angsana New"/>
                <a:ea typeface="SimSun"/>
              </a:rPr>
              <a:t>user</a:t>
            </a:r>
            <a:r>
              <a:rPr b="0" lang="en-US" sz="2400" spc="-1" strike="noStrike">
                <a:solidFill>
                  <a:srgbClr val="000000"/>
                </a:solidFill>
                <a:latin typeface="Angsana New"/>
                <a:ea typeface="SimSun"/>
              </a:rPr>
              <a:t> use to make a note </a:t>
            </a:r>
            <a:r>
              <a:rPr b="0" lang="en-IN" sz="2400" spc="-1" strike="noStrike">
                <a:solidFill>
                  <a:srgbClr val="000000"/>
                </a:solidFill>
                <a:latin typeface="Angsana New"/>
                <a:ea typeface="SimSun"/>
              </a:rPr>
              <a:t>in normal way and it</a:t>
            </a:r>
            <a:r>
              <a:rPr b="0" lang="en-US" sz="2400" spc="-1" strike="noStrike">
                <a:solidFill>
                  <a:srgbClr val="000000"/>
                </a:solidFill>
                <a:latin typeface="Angsana New"/>
                <a:ea typeface="SimSun"/>
              </a:rPr>
              <a:t> </a:t>
            </a:r>
            <a:r>
              <a:rPr b="0" lang="en-IN" sz="2400" spc="-1" strike="noStrike">
                <a:solidFill>
                  <a:srgbClr val="000000"/>
                </a:solidFill>
                <a:latin typeface="Angsana New"/>
                <a:ea typeface="SimSun"/>
              </a:rPr>
              <a:t>take lots of time  and we have to use pen,paper and keep the notes properly .</a:t>
            </a:r>
            <a:r>
              <a:rPr b="0" lang="en-US" sz="2400" spc="-1" strike="noStrike">
                <a:solidFill>
                  <a:srgbClr val="000000"/>
                </a:solidFill>
                <a:latin typeface="Angsana New"/>
                <a:ea typeface="SimSun"/>
              </a:rPr>
              <a:t>Which was so time consuming and we have to carry the notes all time.</a:t>
            </a:r>
            <a:endParaRPr b="0" lang="en-IN" sz="2400" spc="-1" strike="noStrike">
              <a:latin typeface="Arial"/>
            </a:endParaRPr>
          </a:p>
          <a:p>
            <a:pPr marL="343080" indent="-343080">
              <a:lnSpc>
                <a:spcPct val="100000"/>
              </a:lnSpc>
              <a:spcBef>
                <a:spcPts val="479"/>
              </a:spcBef>
              <a:buClr>
                <a:srgbClr val="000000"/>
              </a:buClr>
              <a:buFont typeface="Wingdings 2" charset="2"/>
              <a:buChar char=""/>
              <a:tabLst>
                <a:tab algn="l" pos="0"/>
              </a:tabLst>
            </a:pPr>
            <a:r>
              <a:rPr b="0" lang="en-US" sz="2400" spc="-1" strike="noStrike">
                <a:solidFill>
                  <a:srgbClr val="000000"/>
                </a:solidFill>
                <a:latin typeface="Angsana New"/>
                <a:ea typeface="SimSun"/>
              </a:rPr>
              <a:t>This web app will reduce the manipulation manual efforts. </a:t>
            </a:r>
            <a:endParaRPr b="0" lang="en-IN" sz="2400" spc="-1" strike="noStrike">
              <a:latin typeface="Arial"/>
            </a:endParaRPr>
          </a:p>
          <a:p>
            <a:pPr marL="343080" indent="-343080">
              <a:lnSpc>
                <a:spcPct val="100000"/>
              </a:lnSpc>
              <a:spcBef>
                <a:spcPts val="479"/>
              </a:spcBef>
              <a:buClr>
                <a:srgbClr val="000000"/>
              </a:buClr>
              <a:buFont typeface="Wingdings 2" charset="2"/>
              <a:buChar char=""/>
              <a:tabLst>
                <a:tab algn="l" pos="0"/>
              </a:tabLst>
            </a:pPr>
            <a:r>
              <a:rPr b="0" lang="en-US" sz="2400" spc="-1" strike="noStrike">
                <a:solidFill>
                  <a:srgbClr val="000000"/>
                </a:solidFill>
                <a:latin typeface="Angsana New"/>
                <a:ea typeface="SimSun"/>
              </a:rPr>
              <a:t>We can access the note from any device.</a:t>
            </a:r>
            <a:endParaRPr b="0" lang="en-IN" sz="2400" spc="-1" strike="noStrike">
              <a:latin typeface="Arial"/>
            </a:endParaRPr>
          </a:p>
          <a:p>
            <a:pPr>
              <a:lnSpc>
                <a:spcPct val="100000"/>
              </a:lnSpc>
              <a:spcBef>
                <a:spcPts val="479"/>
              </a:spcBef>
              <a:buNone/>
              <a:tabLst>
                <a:tab algn="l" pos="0"/>
              </a:tabLst>
            </a:pPr>
            <a:endParaRPr b="0" lang="en-IN" sz="2400" spc="-1" strike="noStrike">
              <a:latin typeface="Arial"/>
            </a:endParaRPr>
          </a:p>
          <a:p>
            <a:pPr>
              <a:lnSpc>
                <a:spcPct val="100000"/>
              </a:lnSpc>
              <a:spcBef>
                <a:spcPts val="479"/>
              </a:spcBef>
              <a:buNone/>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ngsana New"/>
                <a:ea typeface="SimSun"/>
              </a:rPr>
              <a:t>Project </a:t>
            </a:r>
            <a:r>
              <a:rPr b="0" lang="en-IN" sz="4400" spc="-1" strike="noStrike">
                <a:solidFill>
                  <a:srgbClr val="000000"/>
                </a:solidFill>
                <a:latin typeface="Angsana New"/>
                <a:ea typeface="SimSun"/>
              </a:rPr>
              <a:t>D</a:t>
            </a:r>
            <a:r>
              <a:rPr b="0" lang="en-US" sz="4400" spc="-1" strike="noStrike">
                <a:solidFill>
                  <a:srgbClr val="000000"/>
                </a:solidFill>
                <a:latin typeface="Angsana New"/>
                <a:ea typeface="SimSun"/>
              </a:rPr>
              <a:t>atabase</a:t>
            </a:r>
            <a:endParaRPr b="0" lang="en-IN" sz="4400" spc="-1" strike="noStrike">
              <a:latin typeface="Arial"/>
            </a:endParaRPr>
          </a:p>
        </p:txBody>
      </p:sp>
      <p:sp>
        <p:nvSpPr>
          <p:cNvPr id="146" name="PlaceHolder 2"/>
          <p:cNvSpPr>
            <a:spLocks noGrp="1"/>
          </p:cNvSpPr>
          <p:nvPr>
            <p:ph/>
          </p:nvPr>
        </p:nvSpPr>
        <p:spPr>
          <a:xfrm>
            <a:off x="828720" y="1391760"/>
            <a:ext cx="7619400" cy="4973400"/>
          </a:xfrm>
          <a:prstGeom prst="rect">
            <a:avLst/>
          </a:prstGeom>
          <a:noFill/>
          <a:ln w="9360">
            <a:noFill/>
          </a:ln>
        </p:spPr>
        <p:txBody>
          <a:bodyPr lIns="90000" rIns="90000" tIns="45000" bIns="45000" anchor="t">
            <a:noAutofit/>
          </a:bodyPr>
          <a:p>
            <a:pPr marL="343080" indent="-343080">
              <a:lnSpc>
                <a:spcPct val="150000"/>
              </a:lnSpc>
              <a:spcBef>
                <a:spcPts val="400"/>
              </a:spcBef>
              <a:buClr>
                <a:srgbClr val="000000"/>
              </a:buClr>
              <a:buFont typeface="Symbol"/>
              <a:buChar char=""/>
            </a:pPr>
            <a:r>
              <a:rPr b="0" lang="en-US" sz="2000" spc="-1" strike="noStrike">
                <a:solidFill>
                  <a:srgbClr val="000000"/>
                </a:solidFill>
                <a:latin typeface="Angsana New"/>
                <a:ea typeface="SimSun"/>
              </a:rPr>
              <a:t>In this project Oracle Database is used.</a:t>
            </a:r>
            <a:endParaRPr b="0" lang="en-IN" sz="2000" spc="-1" strike="noStrike">
              <a:latin typeface="Arial"/>
            </a:endParaRPr>
          </a:p>
          <a:p>
            <a:pPr marL="343080" indent="-343080">
              <a:lnSpc>
                <a:spcPct val="150000"/>
              </a:lnSpc>
              <a:spcBef>
                <a:spcPts val="400"/>
              </a:spcBef>
              <a:buClr>
                <a:srgbClr val="000000"/>
              </a:buClr>
              <a:buFont typeface="Symbol"/>
              <a:buChar char=""/>
            </a:pPr>
            <a:r>
              <a:rPr b="0" lang="en-US" sz="2000" spc="-1" strike="noStrike">
                <a:solidFill>
                  <a:srgbClr val="000000"/>
                </a:solidFill>
                <a:latin typeface="Angsana New"/>
                <a:ea typeface="SimSun"/>
              </a:rPr>
              <a:t>Oracle database (Oracle DB) is a relational database management system (RDBMS) from the Oracle Corporation. Oracle DB is one of the most trusted and widely-used relational database engines.</a:t>
            </a:r>
            <a:endParaRPr b="0" lang="en-IN" sz="2000" spc="-1" strike="noStrike">
              <a:latin typeface="Arial"/>
            </a:endParaRPr>
          </a:p>
          <a:p>
            <a:pPr marL="343080" indent="-343080">
              <a:lnSpc>
                <a:spcPct val="150000"/>
              </a:lnSpc>
              <a:spcBef>
                <a:spcPts val="400"/>
              </a:spcBef>
              <a:buClr>
                <a:srgbClr val="000000"/>
              </a:buClr>
              <a:buFont typeface="Symbol"/>
              <a:buChar char=""/>
            </a:pPr>
            <a:r>
              <a:rPr b="0" lang="en-US" sz="2000" spc="-1" strike="noStrike">
                <a:solidFill>
                  <a:srgbClr val="000000"/>
                </a:solidFill>
                <a:latin typeface="Angsana New"/>
                <a:ea typeface="SimSun"/>
              </a:rPr>
              <a:t>The system is built around a relational database framework in which data objects may be directly accessed by users (or an application front end) through structured query language (SQL). Oracle is a fully scalable relational database architecture and is often used by global enterprises, which manage and process data across wide and local area networks. The Oracle database has its own network component to allow communications across networks.</a:t>
            </a:r>
            <a:endParaRPr b="0" lang="en-IN" sz="2000" spc="-1" strike="noStrike">
              <a:latin typeface="Arial"/>
            </a:endParaRPr>
          </a:p>
          <a:p>
            <a:pPr marL="343080" indent="-343080">
              <a:lnSpc>
                <a:spcPct val="150000"/>
              </a:lnSpc>
              <a:spcBef>
                <a:spcPts val="400"/>
              </a:spcBef>
              <a:buClr>
                <a:srgbClr val="000000"/>
              </a:buClr>
              <a:buFont typeface="Symbol"/>
              <a:buChar char=""/>
            </a:pPr>
            <a:r>
              <a:rPr b="0" lang="en-US" sz="2000" spc="-1" strike="noStrike">
                <a:solidFill>
                  <a:srgbClr val="000000"/>
                </a:solidFill>
                <a:latin typeface="Angsana New"/>
                <a:ea typeface="SimSun"/>
              </a:rPr>
              <a:t>Oracle DB is also known as Oracle RDBMS and, sometimes, just Oracle.</a:t>
            </a:r>
            <a:endParaRPr b="0" lang="en-IN" sz="2000" spc="-1" strike="noStrike">
              <a:latin typeface="Arial"/>
            </a:endParaRPr>
          </a:p>
        </p:txBody>
      </p:sp>
    </p:spTree>
  </p:cSld>
  <p:transition>
    <p:wheel spokes="3"/>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ngsana New"/>
                <a:ea typeface="SimSun"/>
              </a:rPr>
              <a:t>Project </a:t>
            </a:r>
            <a:r>
              <a:rPr b="0" lang="en-IN" sz="4400" spc="-1" strike="noStrike">
                <a:solidFill>
                  <a:srgbClr val="000000"/>
                </a:solidFill>
                <a:latin typeface="Angsana New"/>
                <a:ea typeface="SimSun"/>
              </a:rPr>
              <a:t>D</a:t>
            </a:r>
            <a:r>
              <a:rPr b="0" lang="en-US" sz="4400" spc="-1" strike="noStrike">
                <a:solidFill>
                  <a:srgbClr val="000000"/>
                </a:solidFill>
                <a:latin typeface="Angsana New"/>
                <a:ea typeface="SimSun"/>
              </a:rPr>
              <a:t>atabase</a:t>
            </a:r>
            <a:endParaRPr b="0" lang="en-IN" sz="4400" spc="-1" strike="noStrike">
              <a:latin typeface="Arial"/>
            </a:endParaRPr>
          </a:p>
        </p:txBody>
      </p:sp>
      <p:sp>
        <p:nvSpPr>
          <p:cNvPr id="148" name="PlaceHolder 2"/>
          <p:cNvSpPr>
            <a:spLocks noGrp="1"/>
          </p:cNvSpPr>
          <p:nvPr>
            <p:ph/>
          </p:nvPr>
        </p:nvSpPr>
        <p:spPr>
          <a:xfrm>
            <a:off x="828720" y="1391760"/>
            <a:ext cx="7619400" cy="4973400"/>
          </a:xfrm>
          <a:prstGeom prst="rect">
            <a:avLst/>
          </a:prstGeom>
          <a:noFill/>
          <a:ln w="0">
            <a:noFill/>
          </a:ln>
        </p:spPr>
        <p:txBody>
          <a:bodyPr numCol="1" spcCol="0" lIns="0" rIns="0" tIns="0" bIns="0" anchor="t">
            <a:noAutofit/>
          </a:bodyPr>
          <a:p>
            <a:pPr>
              <a:lnSpc>
                <a:spcPct val="150000"/>
              </a:lnSpc>
              <a:buNone/>
            </a:pPr>
            <a:r>
              <a:rPr b="0" lang="en-US" sz="2000" spc="-1" strike="noStrike">
                <a:latin typeface="Angsana New"/>
              </a:rPr>
              <a:t>In this we have two table Users and Post.</a:t>
            </a:r>
            <a:endParaRPr b="0" lang="en-IN" sz="2000" spc="-1" strike="noStrike">
              <a:latin typeface="Arial"/>
            </a:endParaRPr>
          </a:p>
          <a:p>
            <a:pPr>
              <a:lnSpc>
                <a:spcPct val="150000"/>
              </a:lnSpc>
              <a:buNone/>
            </a:pPr>
            <a:r>
              <a:rPr b="0" lang="en-US" sz="2000" spc="-1" strike="noStrike">
                <a:latin typeface="Angsana New"/>
              </a:rPr>
              <a:t>In Users table we have userid,name,email,password.</a:t>
            </a:r>
            <a:endParaRPr b="0" lang="en-IN" sz="2000" spc="-1" strike="noStrike">
              <a:latin typeface="Arial"/>
            </a:endParaRPr>
          </a:p>
          <a:p>
            <a:pPr>
              <a:lnSpc>
                <a:spcPct val="150000"/>
              </a:lnSpc>
              <a:buNone/>
            </a:pPr>
            <a:r>
              <a:rPr b="0" lang="en-US" sz="2000" spc="-1" strike="noStrike">
                <a:latin typeface="Angsana New"/>
              </a:rPr>
              <a:t>In Post table we have id,title,content,time,userid.</a:t>
            </a:r>
            <a:endParaRPr b="0" lang="en-IN" sz="2000" spc="-1" strike="noStrike">
              <a:latin typeface="Arial"/>
            </a:endParaRPr>
          </a:p>
          <a:p>
            <a:pPr>
              <a:lnSpc>
                <a:spcPct val="150000"/>
              </a:lnSpc>
              <a:buNone/>
            </a:pPr>
            <a:endParaRPr b="0" lang="en-IN" sz="2000" spc="-1" strike="noStrike">
              <a:latin typeface="Arial"/>
            </a:endParaRPr>
          </a:p>
        </p:txBody>
      </p:sp>
      <p:pic>
        <p:nvPicPr>
          <p:cNvPr id="149" name="Picture 1" descr=""/>
          <p:cNvPicPr/>
          <p:nvPr/>
        </p:nvPicPr>
        <p:blipFill>
          <a:blip r:embed="rId1"/>
          <a:stretch/>
        </p:blipFill>
        <p:spPr>
          <a:xfrm>
            <a:off x="1523880" y="3276720"/>
            <a:ext cx="6923880" cy="2373120"/>
          </a:xfrm>
          <a:prstGeom prst="rect">
            <a:avLst/>
          </a:prstGeom>
          <a:ln w="0">
            <a:noFill/>
          </a:ln>
        </p:spPr>
      </p:pic>
      <p:sp>
        <p:nvSpPr>
          <p:cNvPr id="150" name="Straight Arrow Connector 4"/>
          <p:cNvSpPr/>
          <p:nvPr/>
        </p:nvSpPr>
        <p:spPr>
          <a:xfrm flipH="1">
            <a:off x="1904400" y="3879000"/>
            <a:ext cx="913680" cy="360"/>
          </a:xfrm>
          <a:custGeom>
            <a:avLst/>
            <a:gdLst/>
            <a:ahLst/>
            <a:rect l="l" t="t" r="r" b="b"/>
            <a:pathLst>
              <a:path w="21600" h="21600">
                <a:moveTo>
                  <a:pt x="0" y="0"/>
                </a:moveTo>
                <a:lnTo>
                  <a:pt x="21600" y="21600"/>
                </a:lnTo>
              </a:path>
            </a:pathLst>
          </a:custGeom>
          <a:noFill/>
          <a:ln>
            <a:solidFill>
              <a:srgbClr val="daedef"/>
            </a:solidFill>
            <a:tailEnd len="med" type="triangle" w="med"/>
          </a:ln>
          <a:effectLst>
            <a:outerShdw blurRad="39960" dir="5400000" dist="23040" rotWithShape="0">
              <a:srgbClr val="000000">
                <a:alpha val="35000"/>
              </a:srgbClr>
            </a:outerShdw>
          </a:effectLst>
        </p:spPr>
        <p:style>
          <a:lnRef idx="3">
            <a:schemeClr val="accent5"/>
          </a:lnRef>
          <a:fillRef idx="0">
            <a:schemeClr val="accent5"/>
          </a:fillRef>
          <a:effectRef idx="2">
            <a:schemeClr val="accent5"/>
          </a:effectRef>
          <a:fontRef idx="minor"/>
        </p:style>
      </p:sp>
      <p:sp>
        <p:nvSpPr>
          <p:cNvPr id="151" name="TextBox 9"/>
          <p:cNvSpPr/>
          <p:nvPr/>
        </p:nvSpPr>
        <p:spPr>
          <a:xfrm>
            <a:off x="2696400" y="3657600"/>
            <a:ext cx="1555200" cy="364320"/>
          </a:xfrm>
          <a:prstGeom prst="rect">
            <a:avLst/>
          </a:prstGeom>
          <a:solidFill>
            <a:schemeClr val="bg1"/>
          </a:solidFill>
          <a:ln w="0">
            <a:noFill/>
          </a:ln>
        </p:spPr>
        <p:style>
          <a:lnRef idx="0"/>
          <a:fillRef idx="0"/>
          <a:effectRef idx="0"/>
          <a:fontRef idx="minor"/>
        </p:style>
        <p:txBody>
          <a:bodyPr wrap="none" lIns="90000" rIns="90000" tIns="45000" bIns="45000" anchor="t">
            <a:spAutoFit/>
          </a:bodyPr>
          <a:p>
            <a:pPr algn="ctr">
              <a:lnSpc>
                <a:spcPct val="100000"/>
              </a:lnSpc>
              <a:buNone/>
            </a:pPr>
            <a:r>
              <a:rPr b="1" lang="en-IN" sz="1800" spc="-1" strike="noStrike">
                <a:solidFill>
                  <a:srgbClr val="000000"/>
                </a:solidFill>
                <a:latin typeface="Tahoma"/>
                <a:ea typeface="SimSun"/>
              </a:rPr>
              <a:t>Primary key</a:t>
            </a:r>
            <a:endParaRPr b="0" lang="en-IN" sz="1800" spc="-1" strike="noStrike">
              <a:latin typeface="Arial"/>
            </a:endParaRPr>
          </a:p>
        </p:txBody>
      </p:sp>
      <p:sp>
        <p:nvSpPr>
          <p:cNvPr id="152" name="TextBox 10"/>
          <p:cNvSpPr/>
          <p:nvPr/>
        </p:nvSpPr>
        <p:spPr>
          <a:xfrm>
            <a:off x="3474720" y="6095880"/>
            <a:ext cx="2925360" cy="3643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ffffff"/>
                </a:solidFill>
                <a:latin typeface="Tahoma"/>
                <a:ea typeface="SimSun"/>
              </a:rPr>
              <a:t>Users table</a:t>
            </a:r>
            <a:endParaRPr b="0" lang="en-IN" sz="1800" spc="-1" strike="noStrike">
              <a:latin typeface="Arial"/>
            </a:endParaRPr>
          </a:p>
        </p:txBody>
      </p:sp>
    </p:spTree>
  </p:cSld>
  <p:transition>
    <p:wheel spokes="3"/>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ngsana New"/>
                <a:ea typeface="SimSun"/>
              </a:rPr>
              <a:t>Project </a:t>
            </a:r>
            <a:r>
              <a:rPr b="0" lang="en-IN" sz="4400" spc="-1" strike="noStrike">
                <a:solidFill>
                  <a:srgbClr val="000000"/>
                </a:solidFill>
                <a:latin typeface="Angsana New"/>
                <a:ea typeface="SimSun"/>
              </a:rPr>
              <a:t>D</a:t>
            </a:r>
            <a:r>
              <a:rPr b="0" lang="en-US" sz="4400" spc="-1" strike="noStrike">
                <a:solidFill>
                  <a:srgbClr val="000000"/>
                </a:solidFill>
                <a:latin typeface="Angsana New"/>
                <a:ea typeface="SimSun"/>
              </a:rPr>
              <a:t>atabase</a:t>
            </a:r>
            <a:endParaRPr b="0" lang="en-IN" sz="4400" spc="-1" strike="noStrike">
              <a:latin typeface="Arial"/>
            </a:endParaRPr>
          </a:p>
        </p:txBody>
      </p:sp>
      <p:pic>
        <p:nvPicPr>
          <p:cNvPr id="154" name="Content Placeholder 1" descr=""/>
          <p:cNvPicPr/>
          <p:nvPr/>
        </p:nvPicPr>
        <p:blipFill>
          <a:blip r:embed="rId1"/>
          <a:stretch/>
        </p:blipFill>
        <p:spPr>
          <a:xfrm>
            <a:off x="1066680" y="1676520"/>
            <a:ext cx="7162200" cy="2590200"/>
          </a:xfrm>
          <a:prstGeom prst="rect">
            <a:avLst/>
          </a:prstGeom>
          <a:ln w="9525">
            <a:noFill/>
          </a:ln>
        </p:spPr>
      </p:pic>
      <p:sp>
        <p:nvSpPr>
          <p:cNvPr id="155" name="Straight Arrow Connector 3"/>
          <p:cNvSpPr/>
          <p:nvPr/>
        </p:nvSpPr>
        <p:spPr>
          <a:xfrm flipH="1">
            <a:off x="1523160" y="3733920"/>
            <a:ext cx="837360" cy="360"/>
          </a:xfrm>
          <a:custGeom>
            <a:avLst/>
            <a:gdLst/>
            <a:ahLst/>
            <a:rect l="l" t="t" r="r" b="b"/>
            <a:pathLst>
              <a:path w="21600" h="21600">
                <a:moveTo>
                  <a:pt x="0" y="0"/>
                </a:moveTo>
                <a:lnTo>
                  <a:pt x="21600" y="21600"/>
                </a:lnTo>
              </a:path>
            </a:pathLst>
          </a:custGeom>
          <a:noFill/>
          <a:ln>
            <a:solidFill>
              <a:srgbClr val="daedef"/>
            </a:solidFill>
            <a:tailEnd len="med" type="triangle" w="med"/>
          </a:ln>
          <a:effectLst>
            <a:outerShdw blurRad="39960" dir="5400000" dist="23040" rotWithShape="0">
              <a:srgbClr val="000000">
                <a:alpha val="35000"/>
              </a:srgbClr>
            </a:outerShdw>
          </a:effectLst>
        </p:spPr>
        <p:style>
          <a:lnRef idx="3">
            <a:schemeClr val="accent5"/>
          </a:lnRef>
          <a:fillRef idx="0">
            <a:schemeClr val="accent5"/>
          </a:fillRef>
          <a:effectRef idx="2">
            <a:schemeClr val="accent5"/>
          </a:effectRef>
          <a:fontRef idx="minor"/>
        </p:style>
      </p:sp>
      <p:sp>
        <p:nvSpPr>
          <p:cNvPr id="156" name="TextBox 5"/>
          <p:cNvSpPr/>
          <p:nvPr/>
        </p:nvSpPr>
        <p:spPr>
          <a:xfrm>
            <a:off x="2246040" y="3549240"/>
            <a:ext cx="2056680" cy="36432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000000"/>
                </a:solidFill>
                <a:latin typeface="Tahoma"/>
                <a:ea typeface="SimSun"/>
              </a:rPr>
              <a:t>Foreign key</a:t>
            </a:r>
            <a:endParaRPr b="0" lang="en-IN" sz="1800" spc="-1" strike="noStrike">
              <a:latin typeface="Arial"/>
            </a:endParaRPr>
          </a:p>
        </p:txBody>
      </p:sp>
      <p:sp>
        <p:nvSpPr>
          <p:cNvPr id="157" name="TextBox 8"/>
          <p:cNvSpPr/>
          <p:nvPr/>
        </p:nvSpPr>
        <p:spPr>
          <a:xfrm>
            <a:off x="3108960" y="4648320"/>
            <a:ext cx="2925360" cy="3643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ffffff"/>
                </a:solidFill>
                <a:latin typeface="Tahoma"/>
                <a:ea typeface="SimSun"/>
              </a:rPr>
              <a:t>Post table</a:t>
            </a:r>
            <a:endParaRPr b="0" lang="en-IN" sz="1800" spc="-1" strike="noStrike">
              <a:latin typeface="Arial"/>
            </a:endParaRPr>
          </a:p>
        </p:txBody>
      </p:sp>
    </p:spTree>
  </p:cSld>
  <p:transition>
    <p:wheel spokes="3"/>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ngsana New"/>
                <a:ea typeface="SimSun"/>
              </a:rPr>
              <a:t>Project </a:t>
            </a:r>
            <a:r>
              <a:rPr b="0" lang="en-IN" sz="4400" spc="-1" strike="noStrike">
                <a:solidFill>
                  <a:srgbClr val="000000"/>
                </a:solidFill>
                <a:latin typeface="Angsana New"/>
                <a:ea typeface="SimSun"/>
              </a:rPr>
              <a:t>D</a:t>
            </a:r>
            <a:r>
              <a:rPr b="0" lang="en-US" sz="4400" spc="-1" strike="noStrike">
                <a:solidFill>
                  <a:srgbClr val="000000"/>
                </a:solidFill>
                <a:latin typeface="Angsana New"/>
                <a:ea typeface="SimSun"/>
              </a:rPr>
              <a:t>atabase</a:t>
            </a:r>
            <a:endParaRPr b="0" lang="en-IN" sz="4400" spc="-1" strike="noStrike">
              <a:latin typeface="Arial"/>
            </a:endParaRPr>
          </a:p>
        </p:txBody>
      </p:sp>
      <p:pic>
        <p:nvPicPr>
          <p:cNvPr id="159" name="Content Placeholder 1" descr=""/>
          <p:cNvPicPr/>
          <p:nvPr/>
        </p:nvPicPr>
        <p:blipFill>
          <a:blip r:embed="rId1"/>
          <a:srcRect l="0" t="0" r="6888" b="45305"/>
          <a:stretch/>
        </p:blipFill>
        <p:spPr>
          <a:xfrm>
            <a:off x="1143000" y="1665000"/>
            <a:ext cx="7210080" cy="2285280"/>
          </a:xfrm>
          <a:prstGeom prst="rect">
            <a:avLst/>
          </a:prstGeom>
          <a:ln w="9525">
            <a:noFill/>
          </a:ln>
        </p:spPr>
      </p:pic>
      <p:pic>
        <p:nvPicPr>
          <p:cNvPr id="160" name="Picture 2" descr=""/>
          <p:cNvPicPr/>
          <p:nvPr/>
        </p:nvPicPr>
        <p:blipFill>
          <a:blip r:embed="rId2"/>
          <a:stretch/>
        </p:blipFill>
        <p:spPr>
          <a:xfrm>
            <a:off x="1143000" y="4693680"/>
            <a:ext cx="7210080" cy="2163600"/>
          </a:xfrm>
          <a:prstGeom prst="rect">
            <a:avLst/>
          </a:prstGeom>
          <a:ln w="0">
            <a:noFill/>
          </a:ln>
        </p:spPr>
      </p:pic>
      <p:sp>
        <p:nvSpPr>
          <p:cNvPr id="161" name="TextBox 5"/>
          <p:cNvSpPr/>
          <p:nvPr/>
        </p:nvSpPr>
        <p:spPr>
          <a:xfrm>
            <a:off x="3285360" y="1284120"/>
            <a:ext cx="2925360" cy="3643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ffffff"/>
                </a:solidFill>
                <a:latin typeface="Tahoma"/>
                <a:ea typeface="SimSun"/>
              </a:rPr>
              <a:t>Users table</a:t>
            </a:r>
            <a:endParaRPr b="0" lang="en-IN" sz="1800" spc="-1" strike="noStrike">
              <a:latin typeface="Arial"/>
            </a:endParaRPr>
          </a:p>
        </p:txBody>
      </p:sp>
      <p:sp>
        <p:nvSpPr>
          <p:cNvPr id="162" name="TextBox 6"/>
          <p:cNvSpPr/>
          <p:nvPr/>
        </p:nvSpPr>
        <p:spPr>
          <a:xfrm>
            <a:off x="3429000" y="4306320"/>
            <a:ext cx="2925360" cy="3643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buNone/>
            </a:pPr>
            <a:r>
              <a:rPr b="1" lang="en-IN" sz="1800" spc="-1" strike="noStrike">
                <a:solidFill>
                  <a:srgbClr val="ffffff"/>
                </a:solidFill>
                <a:latin typeface="Tahoma"/>
                <a:ea typeface="SimSun"/>
              </a:rPr>
              <a:t>Post table</a:t>
            </a:r>
            <a:endParaRPr b="0" lang="en-IN" sz="1800" spc="-1" strike="noStrike">
              <a:latin typeface="Arial"/>
            </a:endParaRPr>
          </a:p>
        </p:txBody>
      </p:sp>
    </p:spTree>
  </p:cSld>
  <p:transition>
    <p:wheel spokes="3"/>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4680"/>
            <a:ext cx="8228880" cy="11422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ngsana New"/>
                <a:ea typeface="SimSun"/>
              </a:rPr>
              <a:t>Flowchart</a:t>
            </a:r>
            <a:endParaRPr b="0" lang="en-IN" sz="4400" spc="-1" strike="noStrike">
              <a:latin typeface="Arial"/>
            </a:endParaRPr>
          </a:p>
        </p:txBody>
      </p:sp>
      <p:pic>
        <p:nvPicPr>
          <p:cNvPr id="164" name="Content Placeholder 4" descr=""/>
          <p:cNvPicPr/>
          <p:nvPr/>
        </p:nvPicPr>
        <p:blipFill>
          <a:blip r:embed="rId1"/>
          <a:stretch/>
        </p:blipFill>
        <p:spPr>
          <a:xfrm>
            <a:off x="1066680" y="1417680"/>
            <a:ext cx="7619400" cy="5058720"/>
          </a:xfrm>
          <a:prstGeom prst="rect">
            <a:avLst/>
          </a:prstGeom>
          <a:ln w="9525">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Median</Template>
  <TotalTime>247</TotalTime>
  <Application>LibreOffice/7.3.0.3$Windows_X86_64 LibreOffice_project/0f246aa12d0eee4a0f7adcefbf7c878fc2238db3</Application>
  <AppVersion>15.0000</AppVersion>
  <Words>569</Words>
  <Paragraphs>73</Paragraphs>
  <Company>laptop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2007-03-29T03:11:00Z</dcterms:created>
  <dc:creator>Vishal Bharvesh</dc:creator>
  <dc:description/>
  <dc:language>en-IN</dc:language>
  <cp:lastModifiedBy>Microsoft account</cp:lastModifiedBy>
  <dcterms:modified xsi:type="dcterms:W3CDTF">2022-04-18T22:00:16Z</dcterms:modified>
  <cp:revision>440</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y fmtid="{D5CDD505-2E9C-101B-9397-08002B2CF9AE}" pid="3" name="Notes">
    <vt:i4>1</vt:i4>
  </property>
  <property fmtid="{D5CDD505-2E9C-101B-9397-08002B2CF9AE}" pid="4" name="PresentationFormat">
    <vt:lpwstr>On-screen Show (4:3)</vt:lpwstr>
  </property>
  <property fmtid="{D5CDD505-2E9C-101B-9397-08002B2CF9AE}" pid="5" name="Slides">
    <vt:i4>18</vt:i4>
  </property>
</Properties>
</file>